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88" r:id="rId9"/>
    <p:sldId id="280" r:id="rId10"/>
    <p:sldId id="286" r:id="rId11"/>
    <p:sldId id="262" r:id="rId12"/>
    <p:sldId id="267" r:id="rId13"/>
    <p:sldId id="263" r:id="rId14"/>
    <p:sldId id="264" r:id="rId15"/>
    <p:sldId id="271" r:id="rId16"/>
    <p:sldId id="272" r:id="rId17"/>
    <p:sldId id="268" r:id="rId18"/>
    <p:sldId id="270" r:id="rId19"/>
    <p:sldId id="274" r:id="rId20"/>
    <p:sldId id="273" r:id="rId21"/>
    <p:sldId id="275" r:id="rId22"/>
    <p:sldId id="276" r:id="rId23"/>
    <p:sldId id="278" r:id="rId24"/>
    <p:sldId id="266" r:id="rId25"/>
    <p:sldId id="285" r:id="rId26"/>
    <p:sldId id="28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MC2753" initials="M" lastIdx="4" clrIdx="0">
    <p:extLst>
      <p:ext uri="{19B8F6BF-5375-455C-9EA6-DF929625EA0E}">
        <p15:presenceInfo xmlns:p15="http://schemas.microsoft.com/office/powerpoint/2012/main" userId="S::mamc2753@colorado.edu::2bd877e2-9893-4bc5-9399-bad88d739f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61"/>
    <p:restoredTop sz="89300"/>
  </p:normalViewPr>
  <p:slideViewPr>
    <p:cSldViewPr snapToGrid="0" snapToObjects="1">
      <p:cViewPr varScale="1">
        <p:scale>
          <a:sx n="104" d="100"/>
          <a:sy n="104" d="100"/>
        </p:scale>
        <p:origin x="208" y="384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3T17:55:03.357" idx="4">
    <p:pos x="4455" y="3004"/>
    <p:text>ASKED A PARTNER AND STILL NOT SURE OF WHAT STABILIZING POND TRANSLATES TO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E44F6-DE86-46DD-849F-06B1BAB79E3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B51DA34-3D7C-4F66-A567-98130C0569D8}">
      <dgm:prSet/>
      <dgm:spPr/>
      <dgm:t>
        <a:bodyPr/>
        <a:lstStyle/>
        <a:p>
          <a:r>
            <a:rPr lang="es-ES_tradnl" noProof="0" dirty="0">
              <a:effectLst/>
              <a:latin typeface="+mn-lt"/>
              <a:ea typeface="+mn-ea"/>
              <a:cs typeface="+mn-cs"/>
            </a:rPr>
            <a:t>Construido</a:t>
          </a:r>
          <a:r>
            <a:rPr lang="es-ES_tradnl" dirty="0">
              <a:effectLst/>
              <a:latin typeface="+mn-lt"/>
              <a:ea typeface="+mn-ea"/>
              <a:cs typeface="+mn-cs"/>
            </a:rPr>
            <a:t> localmente</a:t>
          </a:r>
          <a:endParaRPr lang="es-ES_tradnl" dirty="0"/>
        </a:p>
      </dgm:t>
    </dgm:pt>
    <dgm:pt modelId="{4C0A9D3A-390A-4EEB-952A-20E0DF1E3B75}" type="parTrans" cxnId="{A45B48D4-043B-4491-A857-50EC758732C3}">
      <dgm:prSet/>
      <dgm:spPr/>
      <dgm:t>
        <a:bodyPr/>
        <a:lstStyle/>
        <a:p>
          <a:endParaRPr lang="es-ES_tradnl" dirty="0"/>
        </a:p>
      </dgm:t>
    </dgm:pt>
    <dgm:pt modelId="{3C1AD2A7-F7B5-450D-9AC4-CD5482697CBA}" type="sibTrans" cxnId="{A45B48D4-043B-4491-A857-50EC758732C3}">
      <dgm:prSet/>
      <dgm:spPr/>
      <dgm:t>
        <a:bodyPr/>
        <a:lstStyle/>
        <a:p>
          <a:endParaRPr lang="es-ES_tradnl" dirty="0"/>
        </a:p>
      </dgm:t>
    </dgm:pt>
    <dgm:pt modelId="{F694AD7D-04BF-48AC-AD5F-558F3A430B94}">
      <dgm:prSet/>
      <dgm:spPr/>
      <dgm:t>
        <a:bodyPr/>
        <a:lstStyle/>
        <a:p>
          <a:r>
            <a:rPr lang="es-ES_tradnl" dirty="0">
              <a:effectLst/>
              <a:latin typeface="+mn-lt"/>
              <a:ea typeface="+mn-ea"/>
              <a:cs typeface="+mn-cs"/>
            </a:rPr>
            <a:t>Funciona sin electricidad</a:t>
          </a:r>
          <a:endParaRPr lang="es-ES_tradnl" dirty="0"/>
        </a:p>
      </dgm:t>
    </dgm:pt>
    <dgm:pt modelId="{00214A13-6EE9-4BF0-B38B-6D527B0A5056}" type="parTrans" cxnId="{9CB17F16-E8C8-4096-A9AC-C28D0DDDA4FF}">
      <dgm:prSet/>
      <dgm:spPr/>
      <dgm:t>
        <a:bodyPr/>
        <a:lstStyle/>
        <a:p>
          <a:endParaRPr lang="es-ES_tradnl" dirty="0"/>
        </a:p>
      </dgm:t>
    </dgm:pt>
    <dgm:pt modelId="{581ED032-8769-4A05-86DA-3767723963E6}" type="sibTrans" cxnId="{9CB17F16-E8C8-4096-A9AC-C28D0DDDA4FF}">
      <dgm:prSet/>
      <dgm:spPr/>
      <dgm:t>
        <a:bodyPr/>
        <a:lstStyle/>
        <a:p>
          <a:endParaRPr lang="es-ES_tradnl" dirty="0"/>
        </a:p>
      </dgm:t>
    </dgm:pt>
    <dgm:pt modelId="{A3944D73-4D78-8243-AF03-A1275FC59880}">
      <dgm:prSet/>
      <dgm:spPr/>
      <dgm:t>
        <a:bodyPr/>
        <a:lstStyle/>
        <a:p>
          <a:r>
            <a:rPr lang="es-ES_tradnl" dirty="0"/>
            <a:t>Materiales accesibles</a:t>
          </a:r>
        </a:p>
      </dgm:t>
    </dgm:pt>
    <dgm:pt modelId="{434050B0-07F4-664D-86D0-BF4D4DBF30C1}" type="parTrans" cxnId="{8523AB02-999A-AB4D-9DAE-E38DE4A49E0C}">
      <dgm:prSet/>
      <dgm:spPr/>
      <dgm:t>
        <a:bodyPr/>
        <a:lstStyle/>
        <a:p>
          <a:endParaRPr lang="es-ES_tradnl" dirty="0"/>
        </a:p>
      </dgm:t>
    </dgm:pt>
    <dgm:pt modelId="{AF1714B9-9B33-DA44-B89F-CA9376335FAA}" type="sibTrans" cxnId="{8523AB02-999A-AB4D-9DAE-E38DE4A49E0C}">
      <dgm:prSet/>
      <dgm:spPr/>
      <dgm:t>
        <a:bodyPr/>
        <a:lstStyle/>
        <a:p>
          <a:endParaRPr lang="es-ES_tradnl" dirty="0"/>
        </a:p>
      </dgm:t>
    </dgm:pt>
    <dgm:pt modelId="{41AA5907-8CE8-704B-84D5-A86ACCA8B055}" type="pres">
      <dgm:prSet presAssocID="{AD8E44F6-DE86-46DD-849F-06B1BAB79E34}" presName="linear" presStyleCnt="0">
        <dgm:presLayoutVars>
          <dgm:animLvl val="lvl"/>
          <dgm:resizeHandles val="exact"/>
        </dgm:presLayoutVars>
      </dgm:prSet>
      <dgm:spPr/>
    </dgm:pt>
    <dgm:pt modelId="{3D319E64-5982-F343-BEC6-75EDE09B15A5}" type="pres">
      <dgm:prSet presAssocID="{AB51DA34-3D7C-4F66-A567-98130C0569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41312F7-E4D4-ED47-BFBD-94DA94725F9C}" type="pres">
      <dgm:prSet presAssocID="{3C1AD2A7-F7B5-450D-9AC4-CD5482697CBA}" presName="spacer" presStyleCnt="0"/>
      <dgm:spPr/>
    </dgm:pt>
    <dgm:pt modelId="{13D6B5CB-CEBE-BD41-8672-1E8B0F35BB9D}" type="pres">
      <dgm:prSet presAssocID="{A3944D73-4D78-8243-AF03-A1275FC5988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43BBDB-F240-6B49-909A-E45D70DA5EAD}" type="pres">
      <dgm:prSet presAssocID="{AF1714B9-9B33-DA44-B89F-CA9376335FAA}" presName="spacer" presStyleCnt="0"/>
      <dgm:spPr/>
    </dgm:pt>
    <dgm:pt modelId="{3127505B-A7B0-5A4C-80C7-656BAC8D3ACC}" type="pres">
      <dgm:prSet presAssocID="{F694AD7D-04BF-48AC-AD5F-558F3A430B9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523AB02-999A-AB4D-9DAE-E38DE4A49E0C}" srcId="{AD8E44F6-DE86-46DD-849F-06B1BAB79E34}" destId="{A3944D73-4D78-8243-AF03-A1275FC59880}" srcOrd="1" destOrd="0" parTransId="{434050B0-07F4-664D-86D0-BF4D4DBF30C1}" sibTransId="{AF1714B9-9B33-DA44-B89F-CA9376335FAA}"/>
    <dgm:cxn modelId="{9CB17F16-E8C8-4096-A9AC-C28D0DDDA4FF}" srcId="{AD8E44F6-DE86-46DD-849F-06B1BAB79E34}" destId="{F694AD7D-04BF-48AC-AD5F-558F3A430B94}" srcOrd="2" destOrd="0" parTransId="{00214A13-6EE9-4BF0-B38B-6D527B0A5056}" sibTransId="{581ED032-8769-4A05-86DA-3767723963E6}"/>
    <dgm:cxn modelId="{DB13FD25-297C-9743-A7A0-7F4678118439}" type="presOf" srcId="{A3944D73-4D78-8243-AF03-A1275FC59880}" destId="{13D6B5CB-CEBE-BD41-8672-1E8B0F35BB9D}" srcOrd="0" destOrd="0" presId="urn:microsoft.com/office/officeart/2005/8/layout/vList2"/>
    <dgm:cxn modelId="{59A4942A-A28A-2B4B-A1CC-2226C8086C7A}" type="presOf" srcId="{AB51DA34-3D7C-4F66-A567-98130C0569D8}" destId="{3D319E64-5982-F343-BEC6-75EDE09B15A5}" srcOrd="0" destOrd="0" presId="urn:microsoft.com/office/officeart/2005/8/layout/vList2"/>
    <dgm:cxn modelId="{80F9F135-9BD1-244B-AEF2-B51C30F4BBEF}" type="presOf" srcId="{AD8E44F6-DE86-46DD-849F-06B1BAB79E34}" destId="{41AA5907-8CE8-704B-84D5-A86ACCA8B055}" srcOrd="0" destOrd="0" presId="urn:microsoft.com/office/officeart/2005/8/layout/vList2"/>
    <dgm:cxn modelId="{C77176CF-14F3-014B-BAC2-A410C5019418}" type="presOf" srcId="{F694AD7D-04BF-48AC-AD5F-558F3A430B94}" destId="{3127505B-A7B0-5A4C-80C7-656BAC8D3ACC}" srcOrd="0" destOrd="0" presId="urn:microsoft.com/office/officeart/2005/8/layout/vList2"/>
    <dgm:cxn modelId="{A45B48D4-043B-4491-A857-50EC758732C3}" srcId="{AD8E44F6-DE86-46DD-849F-06B1BAB79E34}" destId="{AB51DA34-3D7C-4F66-A567-98130C0569D8}" srcOrd="0" destOrd="0" parTransId="{4C0A9D3A-390A-4EEB-952A-20E0DF1E3B75}" sibTransId="{3C1AD2A7-F7B5-450D-9AC4-CD5482697CBA}"/>
    <dgm:cxn modelId="{2B3DD94D-F013-984A-B923-C1B4BEFF341C}" type="presParOf" srcId="{41AA5907-8CE8-704B-84D5-A86ACCA8B055}" destId="{3D319E64-5982-F343-BEC6-75EDE09B15A5}" srcOrd="0" destOrd="0" presId="urn:microsoft.com/office/officeart/2005/8/layout/vList2"/>
    <dgm:cxn modelId="{DC6F09DD-E1CA-AA4A-B661-C63FCD765E3B}" type="presParOf" srcId="{41AA5907-8CE8-704B-84D5-A86ACCA8B055}" destId="{841312F7-E4D4-ED47-BFBD-94DA94725F9C}" srcOrd="1" destOrd="0" presId="urn:microsoft.com/office/officeart/2005/8/layout/vList2"/>
    <dgm:cxn modelId="{802A6B40-D3ED-564C-951D-09CE8A87D422}" type="presParOf" srcId="{41AA5907-8CE8-704B-84D5-A86ACCA8B055}" destId="{13D6B5CB-CEBE-BD41-8672-1E8B0F35BB9D}" srcOrd="2" destOrd="0" presId="urn:microsoft.com/office/officeart/2005/8/layout/vList2"/>
    <dgm:cxn modelId="{C981D6C7-5D2A-9A4E-BECA-2841BD9ACE30}" type="presParOf" srcId="{41AA5907-8CE8-704B-84D5-A86ACCA8B055}" destId="{6143BBDB-F240-6B49-909A-E45D70DA5EAD}" srcOrd="3" destOrd="0" presId="urn:microsoft.com/office/officeart/2005/8/layout/vList2"/>
    <dgm:cxn modelId="{9DDA3146-B09E-1440-9D03-91C04159FC16}" type="presParOf" srcId="{41AA5907-8CE8-704B-84D5-A86ACCA8B055}" destId="{3127505B-A7B0-5A4C-80C7-656BAC8D3AC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8DC206-7AC9-446B-B865-C1EDA5D1709C}" type="doc">
      <dgm:prSet loTypeId="urn:microsoft.com/office/officeart/2016/7/layout/ChevronBlockProcess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955241-2C26-4208-ABD1-D0BE9BD5F02B}">
      <dgm:prSet/>
      <dgm:spPr/>
      <dgm:t>
        <a:bodyPr/>
        <a:lstStyle/>
        <a:p>
          <a:r>
            <a:rPr lang="es-ES_tradnl" noProof="0" dirty="0"/>
            <a:t>Junta</a:t>
          </a:r>
        </a:p>
      </dgm:t>
    </dgm:pt>
    <dgm:pt modelId="{ACC324F7-5A72-4CB5-983E-9D80E248DFC5}" type="parTrans" cxnId="{F46D5EB1-5D72-47F8-AB8B-7D3F36AB0275}">
      <dgm:prSet/>
      <dgm:spPr/>
      <dgm:t>
        <a:bodyPr/>
        <a:lstStyle/>
        <a:p>
          <a:endParaRPr lang="en-US"/>
        </a:p>
      </dgm:t>
    </dgm:pt>
    <dgm:pt modelId="{F371523B-D3CB-4C82-B7CB-7517A9CDBB90}" type="sibTrans" cxnId="{F46D5EB1-5D72-47F8-AB8B-7D3F36AB0275}">
      <dgm:prSet/>
      <dgm:spPr/>
      <dgm:t>
        <a:bodyPr/>
        <a:lstStyle/>
        <a:p>
          <a:endParaRPr lang="en-US"/>
        </a:p>
      </dgm:t>
    </dgm:pt>
    <dgm:pt modelId="{288E7345-3569-414B-AEAC-C8312D48B90D}">
      <dgm:prSet/>
      <dgm:spPr/>
      <dgm:t>
        <a:bodyPr/>
        <a:lstStyle/>
        <a:p>
          <a:r>
            <a:rPr lang="es-ES_tradnl" noProof="0" dirty="0"/>
            <a:t>Junta biogás del sistema RAFA en un tubo inflable duradero</a:t>
          </a:r>
        </a:p>
      </dgm:t>
    </dgm:pt>
    <dgm:pt modelId="{1FFC0BFF-3494-4971-B6D7-02950795DC5F}" type="parTrans" cxnId="{6C6D4B91-9A7F-4858-A6DA-14C22BD15563}">
      <dgm:prSet/>
      <dgm:spPr/>
      <dgm:t>
        <a:bodyPr/>
        <a:lstStyle/>
        <a:p>
          <a:endParaRPr lang="en-US"/>
        </a:p>
      </dgm:t>
    </dgm:pt>
    <dgm:pt modelId="{45A05482-99AC-4C69-86A8-7E32C0899412}" type="sibTrans" cxnId="{6C6D4B91-9A7F-4858-A6DA-14C22BD15563}">
      <dgm:prSet/>
      <dgm:spPr/>
      <dgm:t>
        <a:bodyPr/>
        <a:lstStyle/>
        <a:p>
          <a:endParaRPr lang="en-US"/>
        </a:p>
      </dgm:t>
    </dgm:pt>
    <dgm:pt modelId="{91E7C298-1137-48F6-84D3-EC1511226187}">
      <dgm:prSet/>
      <dgm:spPr/>
      <dgm:t>
        <a:bodyPr/>
        <a:lstStyle/>
        <a:p>
          <a:r>
            <a:rPr lang="es-ES_tradnl" noProof="0" dirty="0"/>
            <a:t>Revisa</a:t>
          </a:r>
        </a:p>
      </dgm:t>
    </dgm:pt>
    <dgm:pt modelId="{68B39560-043D-4AE0-A3A9-1E17BD5539D2}" type="parTrans" cxnId="{5B75A241-7735-447D-A03B-205649047F34}">
      <dgm:prSet/>
      <dgm:spPr/>
      <dgm:t>
        <a:bodyPr/>
        <a:lstStyle/>
        <a:p>
          <a:endParaRPr lang="en-US"/>
        </a:p>
      </dgm:t>
    </dgm:pt>
    <dgm:pt modelId="{F3E9AC52-69A4-4156-8459-814D52A7D34C}" type="sibTrans" cxnId="{5B75A241-7735-447D-A03B-205649047F34}">
      <dgm:prSet/>
      <dgm:spPr/>
      <dgm:t>
        <a:bodyPr/>
        <a:lstStyle/>
        <a:p>
          <a:endParaRPr lang="en-US"/>
        </a:p>
      </dgm:t>
    </dgm:pt>
    <dgm:pt modelId="{1F152251-D7A4-4E2C-9664-5F3F004D1033}">
      <dgm:prSet/>
      <dgm:spPr/>
      <dgm:t>
        <a:bodyPr/>
        <a:lstStyle/>
        <a:p>
          <a:r>
            <a:rPr lang="es-ES_tradnl" noProof="0" dirty="0"/>
            <a:t>Revisa que su aparato es apto para biogás (o modifique su aparato actual)</a:t>
          </a:r>
        </a:p>
      </dgm:t>
    </dgm:pt>
    <dgm:pt modelId="{24CCE431-BE21-4E66-B741-A70DC0F8B4A8}" type="parTrans" cxnId="{A0087007-558F-4E11-9407-683B5E4D8C9A}">
      <dgm:prSet/>
      <dgm:spPr/>
      <dgm:t>
        <a:bodyPr/>
        <a:lstStyle/>
        <a:p>
          <a:endParaRPr lang="en-US"/>
        </a:p>
      </dgm:t>
    </dgm:pt>
    <dgm:pt modelId="{E549F4C3-DEC9-4818-9435-AC28F0031D92}" type="sibTrans" cxnId="{A0087007-558F-4E11-9407-683B5E4D8C9A}">
      <dgm:prSet/>
      <dgm:spPr/>
      <dgm:t>
        <a:bodyPr/>
        <a:lstStyle/>
        <a:p>
          <a:endParaRPr lang="en-US"/>
        </a:p>
      </dgm:t>
    </dgm:pt>
    <dgm:pt modelId="{C7A7C916-F0D4-484C-9E5D-FA8225678DD3}">
      <dgm:prSet/>
      <dgm:spPr/>
      <dgm:t>
        <a:bodyPr/>
        <a:lstStyle/>
        <a:p>
          <a:r>
            <a:rPr lang="es-ES_tradnl" noProof="0" dirty="0"/>
            <a:t>El uso de aparatos actuales resultado un bajo rendimiento</a:t>
          </a:r>
        </a:p>
      </dgm:t>
    </dgm:pt>
    <dgm:pt modelId="{3EA67C83-9028-4353-816D-D715E4D04E63}" type="parTrans" cxnId="{CFE17F7E-D3AF-4D53-98BE-BB7F1E996034}">
      <dgm:prSet/>
      <dgm:spPr/>
      <dgm:t>
        <a:bodyPr/>
        <a:lstStyle/>
        <a:p>
          <a:endParaRPr lang="en-US"/>
        </a:p>
      </dgm:t>
    </dgm:pt>
    <dgm:pt modelId="{A0630319-E1A7-4FCE-A115-4BB5BCDE8EA8}" type="sibTrans" cxnId="{CFE17F7E-D3AF-4D53-98BE-BB7F1E996034}">
      <dgm:prSet/>
      <dgm:spPr/>
      <dgm:t>
        <a:bodyPr/>
        <a:lstStyle/>
        <a:p>
          <a:endParaRPr lang="en-US"/>
        </a:p>
      </dgm:t>
    </dgm:pt>
    <dgm:pt modelId="{7676C32F-E30F-4FE6-920A-38B048018D93}">
      <dgm:prSet/>
      <dgm:spPr/>
      <dgm:t>
        <a:bodyPr/>
        <a:lstStyle/>
        <a:p>
          <a:r>
            <a:rPr lang="es-ES_tradnl" noProof="0" dirty="0"/>
            <a:t>Usa</a:t>
          </a:r>
        </a:p>
      </dgm:t>
    </dgm:pt>
    <dgm:pt modelId="{AF0E15E4-F3E0-478E-BFB1-63DD50C44502}" type="parTrans" cxnId="{71CE0960-E8FB-4A6A-A2F5-C40CF60B68EF}">
      <dgm:prSet/>
      <dgm:spPr/>
      <dgm:t>
        <a:bodyPr/>
        <a:lstStyle/>
        <a:p>
          <a:endParaRPr lang="en-US"/>
        </a:p>
      </dgm:t>
    </dgm:pt>
    <dgm:pt modelId="{D0D32CD3-D2D8-4EB7-A823-AE51C5CCC16D}" type="sibTrans" cxnId="{71CE0960-E8FB-4A6A-A2F5-C40CF60B68EF}">
      <dgm:prSet/>
      <dgm:spPr/>
      <dgm:t>
        <a:bodyPr/>
        <a:lstStyle/>
        <a:p>
          <a:endParaRPr lang="en-US"/>
        </a:p>
      </dgm:t>
    </dgm:pt>
    <dgm:pt modelId="{8E305ADB-CC67-4A66-AEE4-52E4F465AA18}">
      <dgm:prSet/>
      <dgm:spPr/>
      <dgm:t>
        <a:bodyPr/>
        <a:lstStyle/>
        <a:p>
          <a:r>
            <a:rPr lang="es-ES_tradnl" noProof="0" dirty="0"/>
            <a:t>Usa con un aparato aprobada para</a:t>
          </a:r>
        </a:p>
      </dgm:t>
    </dgm:pt>
    <dgm:pt modelId="{0B6321FF-0F17-4AD4-813D-46DDC2182776}" type="parTrans" cxnId="{3656A4CE-1988-4B1D-8E8E-A57AAB0D11F1}">
      <dgm:prSet/>
      <dgm:spPr/>
      <dgm:t>
        <a:bodyPr/>
        <a:lstStyle/>
        <a:p>
          <a:endParaRPr lang="en-US"/>
        </a:p>
      </dgm:t>
    </dgm:pt>
    <dgm:pt modelId="{E88C2140-CCF8-48FC-BBAF-61C4FED54EA7}" type="sibTrans" cxnId="{3656A4CE-1988-4B1D-8E8E-A57AAB0D11F1}">
      <dgm:prSet/>
      <dgm:spPr/>
      <dgm:t>
        <a:bodyPr/>
        <a:lstStyle/>
        <a:p>
          <a:endParaRPr lang="en-US"/>
        </a:p>
      </dgm:t>
    </dgm:pt>
    <dgm:pt modelId="{A9680A79-4FA0-414B-BC2F-F4DFB94498D9}">
      <dgm:prSet/>
      <dgm:spPr/>
      <dgm:t>
        <a:bodyPr/>
        <a:lstStyle/>
        <a:p>
          <a:r>
            <a:rPr lang="es-ES_tradnl" noProof="0" dirty="0"/>
            <a:t>Cocción</a:t>
          </a:r>
        </a:p>
      </dgm:t>
    </dgm:pt>
    <dgm:pt modelId="{3FD32262-9B62-4E8F-808C-561F44CC5D68}" type="parTrans" cxnId="{CE77F570-4D00-4AC4-93F6-DF3413EE499B}">
      <dgm:prSet/>
      <dgm:spPr/>
      <dgm:t>
        <a:bodyPr/>
        <a:lstStyle/>
        <a:p>
          <a:endParaRPr lang="en-US"/>
        </a:p>
      </dgm:t>
    </dgm:pt>
    <dgm:pt modelId="{1977F6C3-3148-4716-B557-9E3C263FEC4A}" type="sibTrans" cxnId="{CE77F570-4D00-4AC4-93F6-DF3413EE499B}">
      <dgm:prSet/>
      <dgm:spPr/>
      <dgm:t>
        <a:bodyPr/>
        <a:lstStyle/>
        <a:p>
          <a:endParaRPr lang="en-US"/>
        </a:p>
      </dgm:t>
    </dgm:pt>
    <dgm:pt modelId="{EA192E6E-2BB6-41EE-865F-0108DD598F22}">
      <dgm:prSet/>
      <dgm:spPr/>
      <dgm:t>
        <a:bodyPr/>
        <a:lstStyle/>
        <a:p>
          <a:r>
            <a:rPr lang="es-ES_tradnl" noProof="0" dirty="0"/>
            <a:t>Electricidad</a:t>
          </a:r>
        </a:p>
      </dgm:t>
    </dgm:pt>
    <dgm:pt modelId="{EECC6451-1BA7-4E8A-BBA9-B0B4583730A9}" type="parTrans" cxnId="{D38AF2CB-B3D0-4A98-9B7A-57ADA367D353}">
      <dgm:prSet/>
      <dgm:spPr/>
      <dgm:t>
        <a:bodyPr/>
        <a:lstStyle/>
        <a:p>
          <a:endParaRPr lang="en-US"/>
        </a:p>
      </dgm:t>
    </dgm:pt>
    <dgm:pt modelId="{D74E2DD0-6B1D-46A7-9949-9169502FF44C}" type="sibTrans" cxnId="{D38AF2CB-B3D0-4A98-9B7A-57ADA367D353}">
      <dgm:prSet/>
      <dgm:spPr/>
      <dgm:t>
        <a:bodyPr/>
        <a:lstStyle/>
        <a:p>
          <a:endParaRPr lang="en-US"/>
        </a:p>
      </dgm:t>
    </dgm:pt>
    <dgm:pt modelId="{07FA3D4F-AC61-411C-A3DD-AC0171307984}">
      <dgm:prSet/>
      <dgm:spPr/>
      <dgm:t>
        <a:bodyPr/>
        <a:lstStyle/>
        <a:p>
          <a:r>
            <a:rPr lang="es-ES_tradnl" noProof="0" dirty="0"/>
            <a:t>Refrigeración</a:t>
          </a:r>
        </a:p>
      </dgm:t>
    </dgm:pt>
    <dgm:pt modelId="{0EA057C7-0B52-4759-B372-B60F45B9619B}" type="parTrans" cxnId="{D7AD75ED-DF32-4B30-A997-07B5D46B9B74}">
      <dgm:prSet/>
      <dgm:spPr/>
      <dgm:t>
        <a:bodyPr/>
        <a:lstStyle/>
        <a:p>
          <a:endParaRPr lang="en-US"/>
        </a:p>
      </dgm:t>
    </dgm:pt>
    <dgm:pt modelId="{03F86B98-7C48-4709-A948-EE465AC3645A}" type="sibTrans" cxnId="{D7AD75ED-DF32-4B30-A997-07B5D46B9B74}">
      <dgm:prSet/>
      <dgm:spPr/>
      <dgm:t>
        <a:bodyPr/>
        <a:lstStyle/>
        <a:p>
          <a:endParaRPr lang="en-US"/>
        </a:p>
      </dgm:t>
    </dgm:pt>
    <dgm:pt modelId="{FAE9DFCF-A6FB-AE4F-ACE7-1D502FAABA7D}" type="pres">
      <dgm:prSet presAssocID="{A08DC206-7AC9-446B-B865-C1EDA5D1709C}" presName="Name0" presStyleCnt="0">
        <dgm:presLayoutVars>
          <dgm:dir/>
          <dgm:animLvl val="lvl"/>
          <dgm:resizeHandles val="exact"/>
        </dgm:presLayoutVars>
      </dgm:prSet>
      <dgm:spPr/>
    </dgm:pt>
    <dgm:pt modelId="{9869EF0A-CBD0-104F-A1CF-7F728F7921C7}" type="pres">
      <dgm:prSet presAssocID="{25955241-2C26-4208-ABD1-D0BE9BD5F02B}" presName="composite" presStyleCnt="0"/>
      <dgm:spPr/>
    </dgm:pt>
    <dgm:pt modelId="{13B0703A-5650-5642-B5B3-75C7520D03F5}" type="pres">
      <dgm:prSet presAssocID="{25955241-2C26-4208-ABD1-D0BE9BD5F02B}" presName="parTx" presStyleLbl="alignNode1" presStyleIdx="0" presStyleCnt="3">
        <dgm:presLayoutVars>
          <dgm:chMax val="0"/>
          <dgm:chPref val="0"/>
        </dgm:presLayoutVars>
      </dgm:prSet>
      <dgm:spPr/>
    </dgm:pt>
    <dgm:pt modelId="{ACD5976B-B527-9F43-95C2-13FE31926633}" type="pres">
      <dgm:prSet presAssocID="{25955241-2C26-4208-ABD1-D0BE9BD5F02B}" presName="desTx" presStyleLbl="alignAccFollowNode1" presStyleIdx="0" presStyleCnt="3">
        <dgm:presLayoutVars/>
      </dgm:prSet>
      <dgm:spPr/>
    </dgm:pt>
    <dgm:pt modelId="{DA2358B1-DDAC-7144-8105-F88174B853BB}" type="pres">
      <dgm:prSet presAssocID="{F371523B-D3CB-4C82-B7CB-7517A9CDBB90}" presName="space" presStyleCnt="0"/>
      <dgm:spPr/>
    </dgm:pt>
    <dgm:pt modelId="{7BD05278-0FF3-D443-AD07-CB0E30DD3936}" type="pres">
      <dgm:prSet presAssocID="{91E7C298-1137-48F6-84D3-EC1511226187}" presName="composite" presStyleCnt="0"/>
      <dgm:spPr/>
    </dgm:pt>
    <dgm:pt modelId="{14CD6D5C-C8C7-DA44-A33F-40EE1D427FB6}" type="pres">
      <dgm:prSet presAssocID="{91E7C298-1137-48F6-84D3-EC1511226187}" presName="parTx" presStyleLbl="alignNode1" presStyleIdx="1" presStyleCnt="3">
        <dgm:presLayoutVars>
          <dgm:chMax val="0"/>
          <dgm:chPref val="0"/>
        </dgm:presLayoutVars>
      </dgm:prSet>
      <dgm:spPr/>
    </dgm:pt>
    <dgm:pt modelId="{620F441E-4781-1941-B200-4C0DB3217406}" type="pres">
      <dgm:prSet presAssocID="{91E7C298-1137-48F6-84D3-EC1511226187}" presName="desTx" presStyleLbl="alignAccFollowNode1" presStyleIdx="1" presStyleCnt="3">
        <dgm:presLayoutVars/>
      </dgm:prSet>
      <dgm:spPr/>
    </dgm:pt>
    <dgm:pt modelId="{19349AAE-F2AF-4846-B220-D79E2F8BB185}" type="pres">
      <dgm:prSet presAssocID="{F3E9AC52-69A4-4156-8459-814D52A7D34C}" presName="space" presStyleCnt="0"/>
      <dgm:spPr/>
    </dgm:pt>
    <dgm:pt modelId="{22AA1F59-DA74-964F-8B8B-1866E591D814}" type="pres">
      <dgm:prSet presAssocID="{7676C32F-E30F-4FE6-920A-38B048018D93}" presName="composite" presStyleCnt="0"/>
      <dgm:spPr/>
    </dgm:pt>
    <dgm:pt modelId="{D43EB042-2505-904F-A85C-15BD94AD9970}" type="pres">
      <dgm:prSet presAssocID="{7676C32F-E30F-4FE6-920A-38B048018D93}" presName="parTx" presStyleLbl="alignNode1" presStyleIdx="2" presStyleCnt="3">
        <dgm:presLayoutVars>
          <dgm:chMax val="0"/>
          <dgm:chPref val="0"/>
        </dgm:presLayoutVars>
      </dgm:prSet>
      <dgm:spPr/>
    </dgm:pt>
    <dgm:pt modelId="{40152138-14EA-1840-A301-9BB8E18CBCEF}" type="pres">
      <dgm:prSet presAssocID="{7676C32F-E30F-4FE6-920A-38B048018D93}" presName="desTx" presStyleLbl="alignAccFollowNode1" presStyleIdx="2" presStyleCnt="3">
        <dgm:presLayoutVars/>
      </dgm:prSet>
      <dgm:spPr/>
    </dgm:pt>
  </dgm:ptLst>
  <dgm:cxnLst>
    <dgm:cxn modelId="{97F94704-B522-F84A-8BA9-5ED3A1449612}" type="presOf" srcId="{07FA3D4F-AC61-411C-A3DD-AC0171307984}" destId="{40152138-14EA-1840-A301-9BB8E18CBCEF}" srcOrd="0" destOrd="3" presId="urn:microsoft.com/office/officeart/2016/7/layout/ChevronBlockProcess"/>
    <dgm:cxn modelId="{A0087007-558F-4E11-9407-683B5E4D8C9A}" srcId="{91E7C298-1137-48F6-84D3-EC1511226187}" destId="{1F152251-D7A4-4E2C-9664-5F3F004D1033}" srcOrd="0" destOrd="0" parTransId="{24CCE431-BE21-4E66-B741-A70DC0F8B4A8}" sibTransId="{E549F4C3-DEC9-4818-9435-AC28F0031D92}"/>
    <dgm:cxn modelId="{D7524B18-0A15-C24A-8034-2310A3E70A69}" type="presOf" srcId="{1F152251-D7A4-4E2C-9664-5F3F004D1033}" destId="{620F441E-4781-1941-B200-4C0DB3217406}" srcOrd="0" destOrd="0" presId="urn:microsoft.com/office/officeart/2016/7/layout/ChevronBlockProcess"/>
    <dgm:cxn modelId="{E3FDCF1F-AFAF-044C-B9BF-BDD09977CB2E}" type="presOf" srcId="{7676C32F-E30F-4FE6-920A-38B048018D93}" destId="{D43EB042-2505-904F-A85C-15BD94AD9970}" srcOrd="0" destOrd="0" presId="urn:microsoft.com/office/officeart/2016/7/layout/ChevronBlockProcess"/>
    <dgm:cxn modelId="{21A73341-C17C-8849-807E-B7B28332868F}" type="presOf" srcId="{91E7C298-1137-48F6-84D3-EC1511226187}" destId="{14CD6D5C-C8C7-DA44-A33F-40EE1D427FB6}" srcOrd="0" destOrd="0" presId="urn:microsoft.com/office/officeart/2016/7/layout/ChevronBlockProcess"/>
    <dgm:cxn modelId="{5B75A241-7735-447D-A03B-205649047F34}" srcId="{A08DC206-7AC9-446B-B865-C1EDA5D1709C}" destId="{91E7C298-1137-48F6-84D3-EC1511226187}" srcOrd="1" destOrd="0" parTransId="{68B39560-043D-4AE0-A3A9-1E17BD5539D2}" sibTransId="{F3E9AC52-69A4-4156-8459-814D52A7D34C}"/>
    <dgm:cxn modelId="{7B3C4F46-B99D-8F41-9982-C90FFD54668C}" type="presOf" srcId="{EA192E6E-2BB6-41EE-865F-0108DD598F22}" destId="{40152138-14EA-1840-A301-9BB8E18CBCEF}" srcOrd="0" destOrd="2" presId="urn:microsoft.com/office/officeart/2016/7/layout/ChevronBlockProcess"/>
    <dgm:cxn modelId="{12ADF952-3F8E-1547-B1F6-22B311EA13D3}" type="presOf" srcId="{A9680A79-4FA0-414B-BC2F-F4DFB94498D9}" destId="{40152138-14EA-1840-A301-9BB8E18CBCEF}" srcOrd="0" destOrd="1" presId="urn:microsoft.com/office/officeart/2016/7/layout/ChevronBlockProcess"/>
    <dgm:cxn modelId="{F6166959-E32B-3545-A0C7-3F7964E0A298}" type="presOf" srcId="{C7A7C916-F0D4-484C-9E5D-FA8225678DD3}" destId="{620F441E-4781-1941-B200-4C0DB3217406}" srcOrd="0" destOrd="1" presId="urn:microsoft.com/office/officeart/2016/7/layout/ChevronBlockProcess"/>
    <dgm:cxn modelId="{71CE0960-E8FB-4A6A-A2F5-C40CF60B68EF}" srcId="{A08DC206-7AC9-446B-B865-C1EDA5D1709C}" destId="{7676C32F-E30F-4FE6-920A-38B048018D93}" srcOrd="2" destOrd="0" parTransId="{AF0E15E4-F3E0-478E-BFB1-63DD50C44502}" sibTransId="{D0D32CD3-D2D8-4EB7-A823-AE51C5CCC16D}"/>
    <dgm:cxn modelId="{CE77F570-4D00-4AC4-93F6-DF3413EE499B}" srcId="{8E305ADB-CC67-4A66-AEE4-52E4F465AA18}" destId="{A9680A79-4FA0-414B-BC2F-F4DFB94498D9}" srcOrd="0" destOrd="0" parTransId="{3FD32262-9B62-4E8F-808C-561F44CC5D68}" sibTransId="{1977F6C3-3148-4716-B557-9E3C263FEC4A}"/>
    <dgm:cxn modelId="{ACF4187C-BC00-7642-A8D1-524701444624}" type="presOf" srcId="{25955241-2C26-4208-ABD1-D0BE9BD5F02B}" destId="{13B0703A-5650-5642-B5B3-75C7520D03F5}" srcOrd="0" destOrd="0" presId="urn:microsoft.com/office/officeart/2016/7/layout/ChevronBlockProcess"/>
    <dgm:cxn modelId="{CFE17F7E-D3AF-4D53-98BE-BB7F1E996034}" srcId="{1F152251-D7A4-4E2C-9664-5F3F004D1033}" destId="{C7A7C916-F0D4-484C-9E5D-FA8225678DD3}" srcOrd="0" destOrd="0" parTransId="{3EA67C83-9028-4353-816D-D715E4D04E63}" sibTransId="{A0630319-E1A7-4FCE-A115-4BB5BCDE8EA8}"/>
    <dgm:cxn modelId="{77D8D68E-590B-4540-B4D4-C5AD872AA67B}" type="presOf" srcId="{A08DC206-7AC9-446B-B865-C1EDA5D1709C}" destId="{FAE9DFCF-A6FB-AE4F-ACE7-1D502FAABA7D}" srcOrd="0" destOrd="0" presId="urn:microsoft.com/office/officeart/2016/7/layout/ChevronBlockProcess"/>
    <dgm:cxn modelId="{6C6D4B91-9A7F-4858-A6DA-14C22BD15563}" srcId="{25955241-2C26-4208-ABD1-D0BE9BD5F02B}" destId="{288E7345-3569-414B-AEAC-C8312D48B90D}" srcOrd="0" destOrd="0" parTransId="{1FFC0BFF-3494-4971-B6D7-02950795DC5F}" sibTransId="{45A05482-99AC-4C69-86A8-7E32C0899412}"/>
    <dgm:cxn modelId="{6F3DE69C-2DCC-2643-85B9-0C9E913C6008}" type="presOf" srcId="{288E7345-3569-414B-AEAC-C8312D48B90D}" destId="{ACD5976B-B527-9F43-95C2-13FE31926633}" srcOrd="0" destOrd="0" presId="urn:microsoft.com/office/officeart/2016/7/layout/ChevronBlockProcess"/>
    <dgm:cxn modelId="{F46D5EB1-5D72-47F8-AB8B-7D3F36AB0275}" srcId="{A08DC206-7AC9-446B-B865-C1EDA5D1709C}" destId="{25955241-2C26-4208-ABD1-D0BE9BD5F02B}" srcOrd="0" destOrd="0" parTransId="{ACC324F7-5A72-4CB5-983E-9D80E248DFC5}" sibTransId="{F371523B-D3CB-4C82-B7CB-7517A9CDBB90}"/>
    <dgm:cxn modelId="{D38AF2CB-B3D0-4A98-9B7A-57ADA367D353}" srcId="{8E305ADB-CC67-4A66-AEE4-52E4F465AA18}" destId="{EA192E6E-2BB6-41EE-865F-0108DD598F22}" srcOrd="1" destOrd="0" parTransId="{EECC6451-1BA7-4E8A-BBA9-B0B4583730A9}" sibTransId="{D74E2DD0-6B1D-46A7-9949-9169502FF44C}"/>
    <dgm:cxn modelId="{3656A4CE-1988-4B1D-8E8E-A57AAB0D11F1}" srcId="{7676C32F-E30F-4FE6-920A-38B048018D93}" destId="{8E305ADB-CC67-4A66-AEE4-52E4F465AA18}" srcOrd="0" destOrd="0" parTransId="{0B6321FF-0F17-4AD4-813D-46DDC2182776}" sibTransId="{E88C2140-CCF8-48FC-BBAF-61C4FED54EA7}"/>
    <dgm:cxn modelId="{24B4DDCE-E7B2-334C-851D-D221530C5874}" type="presOf" srcId="{8E305ADB-CC67-4A66-AEE4-52E4F465AA18}" destId="{40152138-14EA-1840-A301-9BB8E18CBCEF}" srcOrd="0" destOrd="0" presId="urn:microsoft.com/office/officeart/2016/7/layout/ChevronBlockProcess"/>
    <dgm:cxn modelId="{D7AD75ED-DF32-4B30-A997-07B5D46B9B74}" srcId="{8E305ADB-CC67-4A66-AEE4-52E4F465AA18}" destId="{07FA3D4F-AC61-411C-A3DD-AC0171307984}" srcOrd="2" destOrd="0" parTransId="{0EA057C7-0B52-4759-B372-B60F45B9619B}" sibTransId="{03F86B98-7C48-4709-A948-EE465AC3645A}"/>
    <dgm:cxn modelId="{A6857161-30F2-5442-9821-92F327592EE9}" type="presParOf" srcId="{FAE9DFCF-A6FB-AE4F-ACE7-1D502FAABA7D}" destId="{9869EF0A-CBD0-104F-A1CF-7F728F7921C7}" srcOrd="0" destOrd="0" presId="urn:microsoft.com/office/officeart/2016/7/layout/ChevronBlockProcess"/>
    <dgm:cxn modelId="{D6325D16-C1D7-4949-BBE5-C00F5E0113E1}" type="presParOf" srcId="{9869EF0A-CBD0-104F-A1CF-7F728F7921C7}" destId="{13B0703A-5650-5642-B5B3-75C7520D03F5}" srcOrd="0" destOrd="0" presId="urn:microsoft.com/office/officeart/2016/7/layout/ChevronBlockProcess"/>
    <dgm:cxn modelId="{8A96F1D3-FD91-7E45-B68A-702382F82FA7}" type="presParOf" srcId="{9869EF0A-CBD0-104F-A1CF-7F728F7921C7}" destId="{ACD5976B-B527-9F43-95C2-13FE31926633}" srcOrd="1" destOrd="0" presId="urn:microsoft.com/office/officeart/2016/7/layout/ChevronBlockProcess"/>
    <dgm:cxn modelId="{45F32987-1C59-3442-85F4-82B70E6E8C68}" type="presParOf" srcId="{FAE9DFCF-A6FB-AE4F-ACE7-1D502FAABA7D}" destId="{DA2358B1-DDAC-7144-8105-F88174B853BB}" srcOrd="1" destOrd="0" presId="urn:microsoft.com/office/officeart/2016/7/layout/ChevronBlockProcess"/>
    <dgm:cxn modelId="{7513955A-1F04-7C41-9C83-23CCD585E4DB}" type="presParOf" srcId="{FAE9DFCF-A6FB-AE4F-ACE7-1D502FAABA7D}" destId="{7BD05278-0FF3-D443-AD07-CB0E30DD3936}" srcOrd="2" destOrd="0" presId="urn:microsoft.com/office/officeart/2016/7/layout/ChevronBlockProcess"/>
    <dgm:cxn modelId="{AF37066D-8AE3-2E49-BD0D-5E30B5F8164E}" type="presParOf" srcId="{7BD05278-0FF3-D443-AD07-CB0E30DD3936}" destId="{14CD6D5C-C8C7-DA44-A33F-40EE1D427FB6}" srcOrd="0" destOrd="0" presId="urn:microsoft.com/office/officeart/2016/7/layout/ChevronBlockProcess"/>
    <dgm:cxn modelId="{0DB7B1A7-A85D-F546-A765-EC399ACAE643}" type="presParOf" srcId="{7BD05278-0FF3-D443-AD07-CB0E30DD3936}" destId="{620F441E-4781-1941-B200-4C0DB3217406}" srcOrd="1" destOrd="0" presId="urn:microsoft.com/office/officeart/2016/7/layout/ChevronBlockProcess"/>
    <dgm:cxn modelId="{8D7BF7BC-1311-0841-90C2-4720DBEA2CE9}" type="presParOf" srcId="{FAE9DFCF-A6FB-AE4F-ACE7-1D502FAABA7D}" destId="{19349AAE-F2AF-4846-B220-D79E2F8BB185}" srcOrd="3" destOrd="0" presId="urn:microsoft.com/office/officeart/2016/7/layout/ChevronBlockProcess"/>
    <dgm:cxn modelId="{0A152E4F-A2F5-B44E-80DF-EEF89F6FF7CC}" type="presParOf" srcId="{FAE9DFCF-A6FB-AE4F-ACE7-1D502FAABA7D}" destId="{22AA1F59-DA74-964F-8B8B-1866E591D814}" srcOrd="4" destOrd="0" presId="urn:microsoft.com/office/officeart/2016/7/layout/ChevronBlockProcess"/>
    <dgm:cxn modelId="{13B5165F-ADF8-C640-A0B7-B80E31EC06AA}" type="presParOf" srcId="{22AA1F59-DA74-964F-8B8B-1866E591D814}" destId="{D43EB042-2505-904F-A85C-15BD94AD9970}" srcOrd="0" destOrd="0" presId="urn:microsoft.com/office/officeart/2016/7/layout/ChevronBlockProcess"/>
    <dgm:cxn modelId="{38D89A66-1D49-F346-83A0-9CEDC786377A}" type="presParOf" srcId="{22AA1F59-DA74-964F-8B8B-1866E591D814}" destId="{40152138-14EA-1840-A301-9BB8E18CBCEF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AD9C6E9-51AF-483A-86B8-8A6181598C66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F38DA6-C3ED-458C-94F6-8E3E3F90ED73}">
      <dgm:prSet/>
      <dgm:spPr/>
      <dgm:t>
        <a:bodyPr/>
        <a:lstStyle/>
        <a:p>
          <a:pPr>
            <a:defRPr b="1"/>
          </a:pPr>
          <a:r>
            <a:rPr lang="es-ES_tradnl" noProof="0" dirty="0"/>
            <a:t>Combina +2 sistemas para proveer a mas personas</a:t>
          </a:r>
        </a:p>
      </dgm:t>
    </dgm:pt>
    <dgm:pt modelId="{C54234AD-92B3-4F5B-955A-431FF54FF26D}" type="parTrans" cxnId="{82665E0F-C435-4C1E-9D8F-AF467968F5AF}">
      <dgm:prSet/>
      <dgm:spPr/>
      <dgm:t>
        <a:bodyPr/>
        <a:lstStyle/>
        <a:p>
          <a:endParaRPr lang="en-US"/>
        </a:p>
      </dgm:t>
    </dgm:pt>
    <dgm:pt modelId="{62753216-51FA-457A-8F0B-292FBA24D2BD}" type="sibTrans" cxnId="{82665E0F-C435-4C1E-9D8F-AF467968F5AF}">
      <dgm:prSet/>
      <dgm:spPr/>
      <dgm:t>
        <a:bodyPr/>
        <a:lstStyle/>
        <a:p>
          <a:endParaRPr lang="en-US"/>
        </a:p>
      </dgm:t>
    </dgm:pt>
    <dgm:pt modelId="{B0A12517-AA33-4638-8B0A-BDDC67E60779}">
      <dgm:prSet/>
      <dgm:spPr/>
      <dgm:t>
        <a:bodyPr/>
        <a:lstStyle/>
        <a:p>
          <a:pPr>
            <a:defRPr b="1"/>
          </a:pPr>
          <a:r>
            <a:rPr lang="es-ES_tradnl" i="1" noProof="0" dirty="0"/>
            <a:t>Ventajas: </a:t>
          </a:r>
          <a:endParaRPr lang="es-ES_tradnl" noProof="0" dirty="0"/>
        </a:p>
      </dgm:t>
    </dgm:pt>
    <dgm:pt modelId="{389020C0-E332-468F-B8FF-09EE6A2EF84E}" type="parTrans" cxnId="{14B40556-A10A-481F-9F09-0216F6C68764}">
      <dgm:prSet/>
      <dgm:spPr/>
      <dgm:t>
        <a:bodyPr/>
        <a:lstStyle/>
        <a:p>
          <a:endParaRPr lang="en-US"/>
        </a:p>
      </dgm:t>
    </dgm:pt>
    <dgm:pt modelId="{095DDA5D-A1C3-4AC8-B98B-5C7C5C578D8C}" type="sibTrans" cxnId="{14B40556-A10A-481F-9F09-0216F6C68764}">
      <dgm:prSet/>
      <dgm:spPr/>
      <dgm:t>
        <a:bodyPr/>
        <a:lstStyle/>
        <a:p>
          <a:endParaRPr lang="en-US"/>
        </a:p>
      </dgm:t>
    </dgm:pt>
    <dgm:pt modelId="{58832AFC-028E-4E7A-AD4D-67A5D1A11A77}">
      <dgm:prSet/>
      <dgm:spPr/>
      <dgm:t>
        <a:bodyPr/>
        <a:lstStyle/>
        <a:p>
          <a:r>
            <a:rPr lang="es-ES_tradnl" noProof="0" dirty="0"/>
            <a:t>Aumento del índice de la producción de biogás</a:t>
          </a:r>
        </a:p>
      </dgm:t>
    </dgm:pt>
    <dgm:pt modelId="{5E12D0EC-8F8B-4BF5-A11F-B15F40F1C18A}" type="parTrans" cxnId="{72E34B74-E112-428D-B6AF-F842C3134CD6}">
      <dgm:prSet/>
      <dgm:spPr/>
      <dgm:t>
        <a:bodyPr/>
        <a:lstStyle/>
        <a:p>
          <a:endParaRPr lang="en-US"/>
        </a:p>
      </dgm:t>
    </dgm:pt>
    <dgm:pt modelId="{08765BC8-122B-46D1-82C1-EC8EEAEBB818}" type="sibTrans" cxnId="{72E34B74-E112-428D-B6AF-F842C3134CD6}">
      <dgm:prSet/>
      <dgm:spPr/>
      <dgm:t>
        <a:bodyPr/>
        <a:lstStyle/>
        <a:p>
          <a:endParaRPr lang="en-US"/>
        </a:p>
      </dgm:t>
    </dgm:pt>
    <dgm:pt modelId="{078D7DC1-B264-4AD4-91A7-67C5BBE6F87C}">
      <dgm:prSet/>
      <dgm:spPr/>
      <dgm:t>
        <a:bodyPr/>
        <a:lstStyle/>
        <a:p>
          <a:r>
            <a:rPr lang="es-ES_tradnl" noProof="0" dirty="0"/>
            <a:t>Responsabilidades son compartidas</a:t>
          </a:r>
        </a:p>
      </dgm:t>
    </dgm:pt>
    <dgm:pt modelId="{F551499D-8D48-4164-81F6-B0A49A8EA0F8}" type="parTrans" cxnId="{E1B3A353-332D-4A75-A27B-0A7CD8ED6F92}">
      <dgm:prSet/>
      <dgm:spPr/>
      <dgm:t>
        <a:bodyPr/>
        <a:lstStyle/>
        <a:p>
          <a:endParaRPr lang="en-US"/>
        </a:p>
      </dgm:t>
    </dgm:pt>
    <dgm:pt modelId="{5F9DBB19-D121-406C-A83E-8B668013CF78}" type="sibTrans" cxnId="{E1B3A353-332D-4A75-A27B-0A7CD8ED6F92}">
      <dgm:prSet/>
      <dgm:spPr/>
      <dgm:t>
        <a:bodyPr/>
        <a:lstStyle/>
        <a:p>
          <a:endParaRPr lang="en-US"/>
        </a:p>
      </dgm:t>
    </dgm:pt>
    <dgm:pt modelId="{D81E959D-0F2B-2C4B-9DA0-D30A942BB3BA}" type="pres">
      <dgm:prSet presAssocID="{6AD9C6E9-51AF-483A-86B8-8A6181598C66}" presName="Name0" presStyleCnt="0">
        <dgm:presLayoutVars>
          <dgm:dir/>
          <dgm:animLvl val="lvl"/>
          <dgm:resizeHandles val="exact"/>
        </dgm:presLayoutVars>
      </dgm:prSet>
      <dgm:spPr/>
    </dgm:pt>
    <dgm:pt modelId="{ABA1CBF6-7667-7243-8716-0794B336BB2A}" type="pres">
      <dgm:prSet presAssocID="{B0A12517-AA33-4638-8B0A-BDDC67E60779}" presName="boxAndChildren" presStyleCnt="0"/>
      <dgm:spPr/>
    </dgm:pt>
    <dgm:pt modelId="{4313155E-33AF-E84F-AF8E-B2D246A4C211}" type="pres">
      <dgm:prSet presAssocID="{B0A12517-AA33-4638-8B0A-BDDC67E60779}" presName="parentTextBox" presStyleLbl="node1" presStyleIdx="0" presStyleCnt="2"/>
      <dgm:spPr/>
    </dgm:pt>
    <dgm:pt modelId="{ABF1F297-B16B-2643-8BF7-554695E6F51E}" type="pres">
      <dgm:prSet presAssocID="{B0A12517-AA33-4638-8B0A-BDDC67E60779}" presName="entireBox" presStyleLbl="node1" presStyleIdx="0" presStyleCnt="2"/>
      <dgm:spPr/>
    </dgm:pt>
    <dgm:pt modelId="{6BF746AC-9AFF-154B-83A8-AE1E48E8AF11}" type="pres">
      <dgm:prSet presAssocID="{B0A12517-AA33-4638-8B0A-BDDC67E60779}" presName="descendantBox" presStyleCnt="0"/>
      <dgm:spPr/>
    </dgm:pt>
    <dgm:pt modelId="{A96C6023-E3AD-B34A-AB4C-FC158CB00C34}" type="pres">
      <dgm:prSet presAssocID="{58832AFC-028E-4E7A-AD4D-67A5D1A11A77}" presName="childTextBox" presStyleLbl="fgAccFollowNode1" presStyleIdx="0" presStyleCnt="2">
        <dgm:presLayoutVars>
          <dgm:bulletEnabled val="1"/>
        </dgm:presLayoutVars>
      </dgm:prSet>
      <dgm:spPr/>
    </dgm:pt>
    <dgm:pt modelId="{109FA444-069B-1E40-9792-8BE0C3E509C1}" type="pres">
      <dgm:prSet presAssocID="{078D7DC1-B264-4AD4-91A7-67C5BBE6F87C}" presName="childTextBox" presStyleLbl="fgAccFollowNode1" presStyleIdx="1" presStyleCnt="2">
        <dgm:presLayoutVars>
          <dgm:bulletEnabled val="1"/>
        </dgm:presLayoutVars>
      </dgm:prSet>
      <dgm:spPr/>
    </dgm:pt>
    <dgm:pt modelId="{AFD210AB-F340-3A47-B84B-F609B3AD89B8}" type="pres">
      <dgm:prSet presAssocID="{62753216-51FA-457A-8F0B-292FBA24D2BD}" presName="sp" presStyleCnt="0"/>
      <dgm:spPr/>
    </dgm:pt>
    <dgm:pt modelId="{1D26CBC2-9FBA-A14F-B16E-4C28D9520D72}" type="pres">
      <dgm:prSet presAssocID="{E2F38DA6-C3ED-458C-94F6-8E3E3F90ED73}" presName="arrowAndChildren" presStyleCnt="0"/>
      <dgm:spPr/>
    </dgm:pt>
    <dgm:pt modelId="{056FDFAF-B307-2C4F-B2D8-8418C1F59BDC}" type="pres">
      <dgm:prSet presAssocID="{E2F38DA6-C3ED-458C-94F6-8E3E3F90ED73}" presName="parentTextArrow" presStyleLbl="node1" presStyleIdx="1" presStyleCnt="2"/>
      <dgm:spPr/>
    </dgm:pt>
  </dgm:ptLst>
  <dgm:cxnLst>
    <dgm:cxn modelId="{D178EB06-8953-F947-A257-7548C0D0094C}" type="presOf" srcId="{58832AFC-028E-4E7A-AD4D-67A5D1A11A77}" destId="{A96C6023-E3AD-B34A-AB4C-FC158CB00C34}" srcOrd="0" destOrd="0" presId="urn:microsoft.com/office/officeart/2005/8/layout/process4"/>
    <dgm:cxn modelId="{82665E0F-C435-4C1E-9D8F-AF467968F5AF}" srcId="{6AD9C6E9-51AF-483A-86B8-8A6181598C66}" destId="{E2F38DA6-C3ED-458C-94F6-8E3E3F90ED73}" srcOrd="0" destOrd="0" parTransId="{C54234AD-92B3-4F5B-955A-431FF54FF26D}" sibTransId="{62753216-51FA-457A-8F0B-292FBA24D2BD}"/>
    <dgm:cxn modelId="{1B8F1C45-483A-F343-8176-2A2E2B85289C}" type="presOf" srcId="{E2F38DA6-C3ED-458C-94F6-8E3E3F90ED73}" destId="{056FDFAF-B307-2C4F-B2D8-8418C1F59BDC}" srcOrd="0" destOrd="0" presId="urn:microsoft.com/office/officeart/2005/8/layout/process4"/>
    <dgm:cxn modelId="{E1B3A353-332D-4A75-A27B-0A7CD8ED6F92}" srcId="{B0A12517-AA33-4638-8B0A-BDDC67E60779}" destId="{078D7DC1-B264-4AD4-91A7-67C5BBE6F87C}" srcOrd="1" destOrd="0" parTransId="{F551499D-8D48-4164-81F6-B0A49A8EA0F8}" sibTransId="{5F9DBB19-D121-406C-A83E-8B668013CF78}"/>
    <dgm:cxn modelId="{14B40556-A10A-481F-9F09-0216F6C68764}" srcId="{6AD9C6E9-51AF-483A-86B8-8A6181598C66}" destId="{B0A12517-AA33-4638-8B0A-BDDC67E60779}" srcOrd="1" destOrd="0" parTransId="{389020C0-E332-468F-B8FF-09EE6A2EF84E}" sibTransId="{095DDA5D-A1C3-4AC8-B98B-5C7C5C578D8C}"/>
    <dgm:cxn modelId="{72E34B74-E112-428D-B6AF-F842C3134CD6}" srcId="{B0A12517-AA33-4638-8B0A-BDDC67E60779}" destId="{58832AFC-028E-4E7A-AD4D-67A5D1A11A77}" srcOrd="0" destOrd="0" parTransId="{5E12D0EC-8F8B-4BF5-A11F-B15F40F1C18A}" sibTransId="{08765BC8-122B-46D1-82C1-EC8EEAEBB818}"/>
    <dgm:cxn modelId="{53ACD7A0-847C-D04D-A0F2-FA1B30C7DADB}" type="presOf" srcId="{B0A12517-AA33-4638-8B0A-BDDC67E60779}" destId="{4313155E-33AF-E84F-AF8E-B2D246A4C211}" srcOrd="0" destOrd="0" presId="urn:microsoft.com/office/officeart/2005/8/layout/process4"/>
    <dgm:cxn modelId="{71420BEF-56FB-F042-A51A-E0D67AB45B12}" type="presOf" srcId="{6AD9C6E9-51AF-483A-86B8-8A6181598C66}" destId="{D81E959D-0F2B-2C4B-9DA0-D30A942BB3BA}" srcOrd="0" destOrd="0" presId="urn:microsoft.com/office/officeart/2005/8/layout/process4"/>
    <dgm:cxn modelId="{2D2BA4F1-DCF2-B641-B7FE-E27468802E4D}" type="presOf" srcId="{078D7DC1-B264-4AD4-91A7-67C5BBE6F87C}" destId="{109FA444-069B-1E40-9792-8BE0C3E509C1}" srcOrd="0" destOrd="0" presId="urn:microsoft.com/office/officeart/2005/8/layout/process4"/>
    <dgm:cxn modelId="{91A2F8F2-4E2F-3D42-9028-2EFAA8F7C5BD}" type="presOf" srcId="{B0A12517-AA33-4638-8B0A-BDDC67E60779}" destId="{ABF1F297-B16B-2643-8BF7-554695E6F51E}" srcOrd="1" destOrd="0" presId="urn:microsoft.com/office/officeart/2005/8/layout/process4"/>
    <dgm:cxn modelId="{52F21034-5138-9B4D-A14D-DEBDAA985B88}" type="presParOf" srcId="{D81E959D-0F2B-2C4B-9DA0-D30A942BB3BA}" destId="{ABA1CBF6-7667-7243-8716-0794B336BB2A}" srcOrd="0" destOrd="0" presId="urn:microsoft.com/office/officeart/2005/8/layout/process4"/>
    <dgm:cxn modelId="{AAE3A41B-3A49-AF44-845F-B2336B5EA0F7}" type="presParOf" srcId="{ABA1CBF6-7667-7243-8716-0794B336BB2A}" destId="{4313155E-33AF-E84F-AF8E-B2D246A4C211}" srcOrd="0" destOrd="0" presId="urn:microsoft.com/office/officeart/2005/8/layout/process4"/>
    <dgm:cxn modelId="{11359CC3-D43C-2647-BAE6-4D7F77CA2D88}" type="presParOf" srcId="{ABA1CBF6-7667-7243-8716-0794B336BB2A}" destId="{ABF1F297-B16B-2643-8BF7-554695E6F51E}" srcOrd="1" destOrd="0" presId="urn:microsoft.com/office/officeart/2005/8/layout/process4"/>
    <dgm:cxn modelId="{B0CAB7EF-E5EE-C340-81F9-EA95F1CADBA8}" type="presParOf" srcId="{ABA1CBF6-7667-7243-8716-0794B336BB2A}" destId="{6BF746AC-9AFF-154B-83A8-AE1E48E8AF11}" srcOrd="2" destOrd="0" presId="urn:microsoft.com/office/officeart/2005/8/layout/process4"/>
    <dgm:cxn modelId="{1016AF59-CE14-4F46-8197-051BCBA4EA59}" type="presParOf" srcId="{6BF746AC-9AFF-154B-83A8-AE1E48E8AF11}" destId="{A96C6023-E3AD-B34A-AB4C-FC158CB00C34}" srcOrd="0" destOrd="0" presId="urn:microsoft.com/office/officeart/2005/8/layout/process4"/>
    <dgm:cxn modelId="{FC4BDD7C-C9D9-1642-A512-7BF3D25A7A47}" type="presParOf" srcId="{6BF746AC-9AFF-154B-83A8-AE1E48E8AF11}" destId="{109FA444-069B-1E40-9792-8BE0C3E509C1}" srcOrd="1" destOrd="0" presId="urn:microsoft.com/office/officeart/2005/8/layout/process4"/>
    <dgm:cxn modelId="{A5B20D3E-A204-ED4A-B21A-B915328707A4}" type="presParOf" srcId="{D81E959D-0F2B-2C4B-9DA0-D30A942BB3BA}" destId="{AFD210AB-F340-3A47-B84B-F609B3AD89B8}" srcOrd="1" destOrd="0" presId="urn:microsoft.com/office/officeart/2005/8/layout/process4"/>
    <dgm:cxn modelId="{BFC89F0B-95F4-1145-B842-7041507FB2F3}" type="presParOf" srcId="{D81E959D-0F2B-2C4B-9DA0-D30A942BB3BA}" destId="{1D26CBC2-9FBA-A14F-B16E-4C28D9520D72}" srcOrd="2" destOrd="0" presId="urn:microsoft.com/office/officeart/2005/8/layout/process4"/>
    <dgm:cxn modelId="{D230AF3F-5CEC-B442-B1B5-1B75E5A8C40E}" type="presParOf" srcId="{1D26CBC2-9FBA-A14F-B16E-4C28D9520D72}" destId="{056FDFAF-B307-2C4F-B2D8-8418C1F59BD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D99FD6-700C-43F4-B5F5-194C6865C236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D8FFCA-3DF0-4EA6-8EAA-835719EA827A}">
      <dgm:prSet/>
      <dgm:spPr/>
      <dgm:t>
        <a:bodyPr/>
        <a:lstStyle/>
        <a:p>
          <a:r>
            <a:rPr lang="es-ES_tradnl" dirty="0"/>
            <a:t>Planta de tratamiento de aguas </a:t>
          </a:r>
          <a:r>
            <a:rPr lang="es-ES_tradnl" noProof="0" dirty="0"/>
            <a:t>residuales</a:t>
          </a:r>
          <a:r>
            <a:rPr lang="es-ES_tradnl" dirty="0"/>
            <a:t> en Ithaca, NY</a:t>
          </a:r>
        </a:p>
      </dgm:t>
    </dgm:pt>
    <dgm:pt modelId="{3FD65056-1B68-4D8A-901D-F532385AC3AF}" type="parTrans" cxnId="{B8626ED1-2F01-44A1-8B1E-6D4A65161015}">
      <dgm:prSet/>
      <dgm:spPr/>
      <dgm:t>
        <a:bodyPr/>
        <a:lstStyle/>
        <a:p>
          <a:endParaRPr lang="es-ES_tradnl" dirty="0"/>
        </a:p>
      </dgm:t>
    </dgm:pt>
    <dgm:pt modelId="{DF533E6F-D37E-4BB1-B301-D152C681A471}" type="sibTrans" cxnId="{B8626ED1-2F01-44A1-8B1E-6D4A65161015}">
      <dgm:prSet/>
      <dgm:spPr/>
      <dgm:t>
        <a:bodyPr/>
        <a:lstStyle/>
        <a:p>
          <a:endParaRPr lang="es-ES_tradnl" dirty="0"/>
        </a:p>
      </dgm:t>
    </dgm:pt>
    <dgm:pt modelId="{4DCD47A4-3648-4ABE-85B1-E82DBAD1C7C7}">
      <dgm:prSet/>
      <dgm:spPr/>
      <dgm:t>
        <a:bodyPr/>
        <a:lstStyle/>
        <a:p>
          <a:r>
            <a:rPr lang="es-ES_tradnl" dirty="0"/>
            <a:t>Casa de tres personas</a:t>
          </a:r>
        </a:p>
      </dgm:t>
    </dgm:pt>
    <dgm:pt modelId="{BEFC2F19-2A17-4B7D-863A-96FEB242DADE}" type="parTrans" cxnId="{EE1FB4FF-2433-4B13-8618-780284E6098C}">
      <dgm:prSet/>
      <dgm:spPr/>
      <dgm:t>
        <a:bodyPr/>
        <a:lstStyle/>
        <a:p>
          <a:endParaRPr lang="es-ES_tradnl" dirty="0"/>
        </a:p>
      </dgm:t>
    </dgm:pt>
    <dgm:pt modelId="{720A0893-ED5B-4BCD-B46A-92D859055364}" type="sibTrans" cxnId="{EE1FB4FF-2433-4B13-8618-780284E6098C}">
      <dgm:prSet/>
      <dgm:spPr/>
      <dgm:t>
        <a:bodyPr/>
        <a:lstStyle/>
        <a:p>
          <a:endParaRPr lang="es-ES_tradnl" dirty="0"/>
        </a:p>
      </dgm:t>
    </dgm:pt>
    <dgm:pt modelId="{FAC7CFC4-86E8-454A-8169-0AB45FBDD433}">
      <dgm:prSet/>
      <dgm:spPr/>
      <dgm:t>
        <a:bodyPr/>
        <a:lstStyle/>
        <a:p>
          <a:r>
            <a:rPr lang="es-ES_tradnl" dirty="0"/>
            <a:t>Produce un máximo de 60 L/día de biogás (~ 20 minutos del tiempo de cocción)</a:t>
          </a:r>
        </a:p>
      </dgm:t>
    </dgm:pt>
    <dgm:pt modelId="{71DAC936-6ACB-4DC1-A374-8C54A36935B5}" type="parTrans" cxnId="{9652E320-3BED-4B25-A57B-FB8C89FD78C1}">
      <dgm:prSet/>
      <dgm:spPr/>
      <dgm:t>
        <a:bodyPr/>
        <a:lstStyle/>
        <a:p>
          <a:endParaRPr lang="es-ES_tradnl" dirty="0"/>
        </a:p>
      </dgm:t>
    </dgm:pt>
    <dgm:pt modelId="{459BFC54-0D94-4755-9BA2-F39DA16D9257}" type="sibTrans" cxnId="{9652E320-3BED-4B25-A57B-FB8C89FD78C1}">
      <dgm:prSet/>
      <dgm:spPr/>
      <dgm:t>
        <a:bodyPr/>
        <a:lstStyle/>
        <a:p>
          <a:endParaRPr lang="es-ES_tradnl" dirty="0"/>
        </a:p>
      </dgm:t>
    </dgm:pt>
    <dgm:pt modelId="{C3127783-E4D9-7E47-8DBA-DFD0C80A9740}" type="pres">
      <dgm:prSet presAssocID="{36D99FD6-700C-43F4-B5F5-194C6865C236}" presName="linear" presStyleCnt="0">
        <dgm:presLayoutVars>
          <dgm:animLvl val="lvl"/>
          <dgm:resizeHandles val="exact"/>
        </dgm:presLayoutVars>
      </dgm:prSet>
      <dgm:spPr/>
    </dgm:pt>
    <dgm:pt modelId="{75B3DE6C-E54A-C242-8B9E-498319029DCC}" type="pres">
      <dgm:prSet presAssocID="{2ED8FFCA-3DF0-4EA6-8EAA-835719EA827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3F5B5E-A4AA-BB40-9EE7-58905AECE7B8}" type="pres">
      <dgm:prSet presAssocID="{DF533E6F-D37E-4BB1-B301-D152C681A471}" presName="spacer" presStyleCnt="0"/>
      <dgm:spPr/>
    </dgm:pt>
    <dgm:pt modelId="{D311FD6F-085E-B646-8AA8-EE35C4E3254C}" type="pres">
      <dgm:prSet presAssocID="{4DCD47A4-3648-4ABE-85B1-E82DBAD1C7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B3F09C-4E71-A649-9EA8-4CE33FBB5DC8}" type="pres">
      <dgm:prSet presAssocID="{720A0893-ED5B-4BCD-B46A-92D859055364}" presName="spacer" presStyleCnt="0"/>
      <dgm:spPr/>
    </dgm:pt>
    <dgm:pt modelId="{DA72A2ED-B75E-A84F-8B3E-39D005D80C7E}" type="pres">
      <dgm:prSet presAssocID="{FAC7CFC4-86E8-454A-8169-0AB45FBDD43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B52A71B-6834-044B-9454-E20DABD0A324}" type="presOf" srcId="{4DCD47A4-3648-4ABE-85B1-E82DBAD1C7C7}" destId="{D311FD6F-085E-B646-8AA8-EE35C4E3254C}" srcOrd="0" destOrd="0" presId="urn:microsoft.com/office/officeart/2005/8/layout/vList2"/>
    <dgm:cxn modelId="{9652E320-3BED-4B25-A57B-FB8C89FD78C1}" srcId="{36D99FD6-700C-43F4-B5F5-194C6865C236}" destId="{FAC7CFC4-86E8-454A-8169-0AB45FBDD433}" srcOrd="2" destOrd="0" parTransId="{71DAC936-6ACB-4DC1-A374-8C54A36935B5}" sibTransId="{459BFC54-0D94-4755-9BA2-F39DA16D9257}"/>
    <dgm:cxn modelId="{195A1036-ED07-854B-937B-61ED295714A1}" type="presOf" srcId="{36D99FD6-700C-43F4-B5F5-194C6865C236}" destId="{C3127783-E4D9-7E47-8DBA-DFD0C80A9740}" srcOrd="0" destOrd="0" presId="urn:microsoft.com/office/officeart/2005/8/layout/vList2"/>
    <dgm:cxn modelId="{8DC6D971-A2AE-CE41-BE03-BD93E991B90D}" type="presOf" srcId="{FAC7CFC4-86E8-454A-8169-0AB45FBDD433}" destId="{DA72A2ED-B75E-A84F-8B3E-39D005D80C7E}" srcOrd="0" destOrd="0" presId="urn:microsoft.com/office/officeart/2005/8/layout/vList2"/>
    <dgm:cxn modelId="{E5058B88-F20B-7346-9991-0FE82ADF9F04}" type="presOf" srcId="{2ED8FFCA-3DF0-4EA6-8EAA-835719EA827A}" destId="{75B3DE6C-E54A-C242-8B9E-498319029DCC}" srcOrd="0" destOrd="0" presId="urn:microsoft.com/office/officeart/2005/8/layout/vList2"/>
    <dgm:cxn modelId="{B8626ED1-2F01-44A1-8B1E-6D4A65161015}" srcId="{36D99FD6-700C-43F4-B5F5-194C6865C236}" destId="{2ED8FFCA-3DF0-4EA6-8EAA-835719EA827A}" srcOrd="0" destOrd="0" parTransId="{3FD65056-1B68-4D8A-901D-F532385AC3AF}" sibTransId="{DF533E6F-D37E-4BB1-B301-D152C681A471}"/>
    <dgm:cxn modelId="{EE1FB4FF-2433-4B13-8618-780284E6098C}" srcId="{36D99FD6-700C-43F4-B5F5-194C6865C236}" destId="{4DCD47A4-3648-4ABE-85B1-E82DBAD1C7C7}" srcOrd="1" destOrd="0" parTransId="{BEFC2F19-2A17-4B7D-863A-96FEB242DADE}" sibTransId="{720A0893-ED5B-4BCD-B46A-92D859055364}"/>
    <dgm:cxn modelId="{F371A966-D560-004F-9266-76369E734E1A}" type="presParOf" srcId="{C3127783-E4D9-7E47-8DBA-DFD0C80A9740}" destId="{75B3DE6C-E54A-C242-8B9E-498319029DCC}" srcOrd="0" destOrd="0" presId="urn:microsoft.com/office/officeart/2005/8/layout/vList2"/>
    <dgm:cxn modelId="{65C9A595-08DD-0B40-BD82-FA1A6899C348}" type="presParOf" srcId="{C3127783-E4D9-7E47-8DBA-DFD0C80A9740}" destId="{313F5B5E-A4AA-BB40-9EE7-58905AECE7B8}" srcOrd="1" destOrd="0" presId="urn:microsoft.com/office/officeart/2005/8/layout/vList2"/>
    <dgm:cxn modelId="{C4DA1A3D-03B3-BB47-BDBC-3DAE31656609}" type="presParOf" srcId="{C3127783-E4D9-7E47-8DBA-DFD0C80A9740}" destId="{D311FD6F-085E-B646-8AA8-EE35C4E3254C}" srcOrd="2" destOrd="0" presId="urn:microsoft.com/office/officeart/2005/8/layout/vList2"/>
    <dgm:cxn modelId="{0D22C72B-DB9E-1242-8380-1A9B26606106}" type="presParOf" srcId="{C3127783-E4D9-7E47-8DBA-DFD0C80A9740}" destId="{E4B3F09C-4E71-A649-9EA8-4CE33FBB5DC8}" srcOrd="3" destOrd="0" presId="urn:microsoft.com/office/officeart/2005/8/layout/vList2"/>
    <dgm:cxn modelId="{13850649-3618-ED42-ADA3-C0D1D437EACE}" type="presParOf" srcId="{C3127783-E4D9-7E47-8DBA-DFD0C80A9740}" destId="{DA72A2ED-B75E-A84F-8B3E-39D005D80C7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B1F97E-EC32-4794-81EC-092B41691E7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1BA4A19-D02E-4185-97FE-FDE27998FBB4}">
      <dgm:prSet/>
      <dgm:spPr/>
      <dgm:t>
        <a:bodyPr/>
        <a:lstStyle/>
        <a:p>
          <a:r>
            <a:rPr lang="es-ES_tradnl" noProof="0" dirty="0"/>
            <a:t>Sin electricidad</a:t>
          </a:r>
        </a:p>
      </dgm:t>
    </dgm:pt>
    <dgm:pt modelId="{F35C3C3C-2D58-4CF5-BB73-973A8D3AD8F1}" type="parTrans" cxnId="{218B56C9-2697-434E-A2EE-494757E6820C}">
      <dgm:prSet/>
      <dgm:spPr/>
      <dgm:t>
        <a:bodyPr/>
        <a:lstStyle/>
        <a:p>
          <a:endParaRPr lang="es-ES_tradnl" noProof="0" dirty="0"/>
        </a:p>
      </dgm:t>
    </dgm:pt>
    <dgm:pt modelId="{35D6363C-E531-4D38-879B-0699CAAD3FE3}" type="sibTrans" cxnId="{218B56C9-2697-434E-A2EE-494757E6820C}">
      <dgm:prSet/>
      <dgm:spPr/>
      <dgm:t>
        <a:bodyPr/>
        <a:lstStyle/>
        <a:p>
          <a:endParaRPr lang="es-ES_tradnl" noProof="0" dirty="0"/>
        </a:p>
      </dgm:t>
    </dgm:pt>
    <dgm:pt modelId="{DF688344-D11A-43BA-A66B-84CF5AA15575}">
      <dgm:prSet/>
      <dgm:spPr/>
      <dgm:t>
        <a:bodyPr/>
        <a:lstStyle/>
        <a:p>
          <a:r>
            <a:rPr lang="es-ES_tradnl" noProof="0" dirty="0"/>
            <a:t>Requisito de espacio bajo</a:t>
          </a:r>
        </a:p>
      </dgm:t>
    </dgm:pt>
    <dgm:pt modelId="{FABA6FF0-57A1-427F-BA5D-5CABB7612E36}" type="parTrans" cxnId="{F3B3D852-2CEF-49F2-8D61-E3FB70DF8E40}">
      <dgm:prSet/>
      <dgm:spPr/>
      <dgm:t>
        <a:bodyPr/>
        <a:lstStyle/>
        <a:p>
          <a:endParaRPr lang="es-ES_tradnl" noProof="0" dirty="0"/>
        </a:p>
      </dgm:t>
    </dgm:pt>
    <dgm:pt modelId="{9EB2941F-08DB-4FEC-BEB9-58EA41BC8DE0}" type="sibTrans" cxnId="{F3B3D852-2CEF-49F2-8D61-E3FB70DF8E40}">
      <dgm:prSet/>
      <dgm:spPr/>
      <dgm:t>
        <a:bodyPr/>
        <a:lstStyle/>
        <a:p>
          <a:endParaRPr lang="es-ES_tradnl" noProof="0" dirty="0"/>
        </a:p>
      </dgm:t>
    </dgm:pt>
    <dgm:pt modelId="{1923FDEE-11A8-43FD-9229-79F202B56B86}">
      <dgm:prSet/>
      <dgm:spPr/>
      <dgm:t>
        <a:bodyPr/>
        <a:lstStyle/>
        <a:p>
          <a:r>
            <a:rPr lang="es-ES_tradnl" noProof="0" dirty="0"/>
            <a:t>Producción de biogás (</a:t>
          </a:r>
          <a:r>
            <a:rPr lang="es-ES_tradnl" noProof="0" dirty="0" err="1"/>
            <a:t>e.g</a:t>
          </a:r>
          <a:r>
            <a:rPr lang="es-ES_tradnl" noProof="0" dirty="0"/>
            <a:t>. para la iluminación)</a:t>
          </a:r>
        </a:p>
      </dgm:t>
    </dgm:pt>
    <dgm:pt modelId="{96414281-0BE9-441F-8F54-1E4AFE3AFF0D}" type="parTrans" cxnId="{B1D1FBFB-B7F7-4344-B244-3BDEE2F96EA8}">
      <dgm:prSet/>
      <dgm:spPr/>
      <dgm:t>
        <a:bodyPr/>
        <a:lstStyle/>
        <a:p>
          <a:endParaRPr lang="es-ES_tradnl" noProof="0" dirty="0"/>
        </a:p>
      </dgm:t>
    </dgm:pt>
    <dgm:pt modelId="{7C03653B-C192-4594-9F58-AAA2B1F764B5}" type="sibTrans" cxnId="{B1D1FBFB-B7F7-4344-B244-3BDEE2F96EA8}">
      <dgm:prSet/>
      <dgm:spPr/>
      <dgm:t>
        <a:bodyPr/>
        <a:lstStyle/>
        <a:p>
          <a:endParaRPr lang="es-ES_tradnl" noProof="0" dirty="0"/>
        </a:p>
      </dgm:t>
    </dgm:pt>
    <dgm:pt modelId="{EF9E3DD3-5F26-4EAC-BD03-B4101E13C8EB}">
      <dgm:prSet/>
      <dgm:spPr/>
      <dgm:t>
        <a:bodyPr/>
        <a:lstStyle/>
        <a:p>
          <a:r>
            <a:rPr lang="es-ES_tradnl" noProof="0" dirty="0"/>
            <a:t>Baja producción del lodo</a:t>
          </a:r>
        </a:p>
      </dgm:t>
    </dgm:pt>
    <dgm:pt modelId="{402E8843-4619-44FF-9746-700DD5B02D76}" type="parTrans" cxnId="{254D1AFE-284A-4499-8BF0-0782ED22ECC8}">
      <dgm:prSet/>
      <dgm:spPr/>
      <dgm:t>
        <a:bodyPr/>
        <a:lstStyle/>
        <a:p>
          <a:endParaRPr lang="es-ES_tradnl" noProof="0" dirty="0"/>
        </a:p>
      </dgm:t>
    </dgm:pt>
    <dgm:pt modelId="{ADE162F0-5401-49BC-A24B-00BEBE96B0A6}" type="sibTrans" cxnId="{254D1AFE-284A-4499-8BF0-0782ED22ECC8}">
      <dgm:prSet/>
      <dgm:spPr/>
      <dgm:t>
        <a:bodyPr/>
        <a:lstStyle/>
        <a:p>
          <a:endParaRPr lang="es-ES_tradnl" noProof="0" dirty="0"/>
        </a:p>
      </dgm:t>
    </dgm:pt>
    <dgm:pt modelId="{DF671FA0-2F69-43A9-9A61-32EBC7B94632}">
      <dgm:prSet/>
      <dgm:spPr/>
      <dgm:t>
        <a:bodyPr/>
        <a:lstStyle/>
        <a:p>
          <a:r>
            <a:rPr lang="es-ES_tradnl" b="0" i="0" noProof="0" dirty="0"/>
            <a:t>Alta eficiencia</a:t>
          </a:r>
          <a:endParaRPr lang="es-ES_tradnl" noProof="0" dirty="0"/>
        </a:p>
      </dgm:t>
    </dgm:pt>
    <dgm:pt modelId="{B639DDBF-2600-42CA-BF25-BE3129F0172E}" type="parTrans" cxnId="{5396C392-CFF5-4BEE-B8A2-5C247182D55E}">
      <dgm:prSet/>
      <dgm:spPr/>
      <dgm:t>
        <a:bodyPr/>
        <a:lstStyle/>
        <a:p>
          <a:endParaRPr lang="es-ES_tradnl" noProof="0" dirty="0"/>
        </a:p>
      </dgm:t>
    </dgm:pt>
    <dgm:pt modelId="{81ADC015-93F6-41F9-A1B9-279733D143F1}" type="sibTrans" cxnId="{5396C392-CFF5-4BEE-B8A2-5C247182D55E}">
      <dgm:prSet/>
      <dgm:spPr/>
      <dgm:t>
        <a:bodyPr/>
        <a:lstStyle/>
        <a:p>
          <a:endParaRPr lang="es-ES_tradnl" noProof="0" dirty="0"/>
        </a:p>
      </dgm:t>
    </dgm:pt>
    <dgm:pt modelId="{C3719D0A-63E2-4A66-8CEB-ECF753ED723E}">
      <dgm:prSet/>
      <dgm:spPr/>
      <dgm:t>
        <a:bodyPr/>
        <a:lstStyle/>
        <a:p>
          <a:r>
            <a:rPr lang="es-ES_tradnl" noProof="0" dirty="0"/>
            <a:t>Ninguna mezcla</a:t>
          </a:r>
        </a:p>
      </dgm:t>
    </dgm:pt>
    <dgm:pt modelId="{1A5859B3-F27B-4091-9269-DA7907AD4A77}" type="parTrans" cxnId="{998D3199-8E4A-4743-8311-9D7935769459}">
      <dgm:prSet/>
      <dgm:spPr/>
      <dgm:t>
        <a:bodyPr/>
        <a:lstStyle/>
        <a:p>
          <a:endParaRPr lang="es-ES_tradnl" noProof="0" dirty="0"/>
        </a:p>
      </dgm:t>
    </dgm:pt>
    <dgm:pt modelId="{84744D30-BA5F-42F7-B526-09A9442D6C3A}" type="sibTrans" cxnId="{998D3199-8E4A-4743-8311-9D7935769459}">
      <dgm:prSet/>
      <dgm:spPr/>
      <dgm:t>
        <a:bodyPr/>
        <a:lstStyle/>
        <a:p>
          <a:endParaRPr lang="es-ES_tradnl" noProof="0" dirty="0"/>
        </a:p>
      </dgm:t>
    </dgm:pt>
    <dgm:pt modelId="{FF15C71B-B7F7-F746-994A-021B8DB028E7}" type="pres">
      <dgm:prSet presAssocID="{E8B1F97E-EC32-4794-81EC-092B41691E78}" presName="linear" presStyleCnt="0">
        <dgm:presLayoutVars>
          <dgm:animLvl val="lvl"/>
          <dgm:resizeHandles val="exact"/>
        </dgm:presLayoutVars>
      </dgm:prSet>
      <dgm:spPr/>
    </dgm:pt>
    <dgm:pt modelId="{1CD3F2C7-4C6C-A341-BF1E-92EF5E1531D4}" type="pres">
      <dgm:prSet presAssocID="{61BA4A19-D02E-4185-97FE-FDE27998FBB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0609230-58A4-834E-81F8-5557EC2AAF07}" type="pres">
      <dgm:prSet presAssocID="{35D6363C-E531-4D38-879B-0699CAAD3FE3}" presName="spacer" presStyleCnt="0"/>
      <dgm:spPr/>
    </dgm:pt>
    <dgm:pt modelId="{3ABDB9A6-060C-3A41-B095-62B909576A0C}" type="pres">
      <dgm:prSet presAssocID="{DF688344-D11A-43BA-A66B-84CF5AA1557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8969F1F-C813-2A43-9891-0ADEB3EDFF8E}" type="pres">
      <dgm:prSet presAssocID="{9EB2941F-08DB-4FEC-BEB9-58EA41BC8DE0}" presName="spacer" presStyleCnt="0"/>
      <dgm:spPr/>
    </dgm:pt>
    <dgm:pt modelId="{F1E48E0B-9EF3-A340-89EC-BB052CD533CA}" type="pres">
      <dgm:prSet presAssocID="{1923FDEE-11A8-43FD-9229-79F202B56B8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FA90127-E3D8-C140-B5AB-B4B56E126365}" type="pres">
      <dgm:prSet presAssocID="{7C03653B-C192-4594-9F58-AAA2B1F764B5}" presName="spacer" presStyleCnt="0"/>
      <dgm:spPr/>
    </dgm:pt>
    <dgm:pt modelId="{27770B36-966C-744B-A7B8-8ED244BF8368}" type="pres">
      <dgm:prSet presAssocID="{EF9E3DD3-5F26-4EAC-BD03-B4101E13C8E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EE0781E-6878-6942-B7BF-87EC927383FF}" type="pres">
      <dgm:prSet presAssocID="{ADE162F0-5401-49BC-A24B-00BEBE96B0A6}" presName="spacer" presStyleCnt="0"/>
      <dgm:spPr/>
    </dgm:pt>
    <dgm:pt modelId="{50FE3F96-1800-B347-87D2-ED3983E675D5}" type="pres">
      <dgm:prSet presAssocID="{DF671FA0-2F69-43A9-9A61-32EBC7B9463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801F83F-AD46-2A45-A185-260CCC142C07}" type="pres">
      <dgm:prSet presAssocID="{81ADC015-93F6-41F9-A1B9-279733D143F1}" presName="spacer" presStyleCnt="0"/>
      <dgm:spPr/>
    </dgm:pt>
    <dgm:pt modelId="{071F25D7-AF9A-0B4C-9130-E07AE05E97DA}" type="pres">
      <dgm:prSet presAssocID="{C3719D0A-63E2-4A66-8CEB-ECF753ED723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BFFA217-7A57-B143-99E6-552BB7CDACD7}" type="presOf" srcId="{DF671FA0-2F69-43A9-9A61-32EBC7B94632}" destId="{50FE3F96-1800-B347-87D2-ED3983E675D5}" srcOrd="0" destOrd="0" presId="urn:microsoft.com/office/officeart/2005/8/layout/vList2"/>
    <dgm:cxn modelId="{DFD17B47-EB18-2D4C-9A2A-83CDFA545719}" type="presOf" srcId="{DF688344-D11A-43BA-A66B-84CF5AA15575}" destId="{3ABDB9A6-060C-3A41-B095-62B909576A0C}" srcOrd="0" destOrd="0" presId="urn:microsoft.com/office/officeart/2005/8/layout/vList2"/>
    <dgm:cxn modelId="{F3B3D852-2CEF-49F2-8D61-E3FB70DF8E40}" srcId="{E8B1F97E-EC32-4794-81EC-092B41691E78}" destId="{DF688344-D11A-43BA-A66B-84CF5AA15575}" srcOrd="1" destOrd="0" parTransId="{FABA6FF0-57A1-427F-BA5D-5CABB7612E36}" sibTransId="{9EB2941F-08DB-4FEC-BEB9-58EA41BC8DE0}"/>
    <dgm:cxn modelId="{EF92E85A-9BC7-FB4C-864B-E62F6EAE3A96}" type="presOf" srcId="{E8B1F97E-EC32-4794-81EC-092B41691E78}" destId="{FF15C71B-B7F7-F746-994A-021B8DB028E7}" srcOrd="0" destOrd="0" presId="urn:microsoft.com/office/officeart/2005/8/layout/vList2"/>
    <dgm:cxn modelId="{912C5472-C0F8-8F42-BBBC-451FEDB45D80}" type="presOf" srcId="{EF9E3DD3-5F26-4EAC-BD03-B4101E13C8EB}" destId="{27770B36-966C-744B-A7B8-8ED244BF8368}" srcOrd="0" destOrd="0" presId="urn:microsoft.com/office/officeart/2005/8/layout/vList2"/>
    <dgm:cxn modelId="{5396C392-CFF5-4BEE-B8A2-5C247182D55E}" srcId="{E8B1F97E-EC32-4794-81EC-092B41691E78}" destId="{DF671FA0-2F69-43A9-9A61-32EBC7B94632}" srcOrd="4" destOrd="0" parTransId="{B639DDBF-2600-42CA-BF25-BE3129F0172E}" sibTransId="{81ADC015-93F6-41F9-A1B9-279733D143F1}"/>
    <dgm:cxn modelId="{998D3199-8E4A-4743-8311-9D7935769459}" srcId="{E8B1F97E-EC32-4794-81EC-092B41691E78}" destId="{C3719D0A-63E2-4A66-8CEB-ECF753ED723E}" srcOrd="5" destOrd="0" parTransId="{1A5859B3-F27B-4091-9269-DA7907AD4A77}" sibTransId="{84744D30-BA5F-42F7-B526-09A9442D6C3A}"/>
    <dgm:cxn modelId="{83136AB1-9A5C-8B40-A28D-5FBA6C64269D}" type="presOf" srcId="{C3719D0A-63E2-4A66-8CEB-ECF753ED723E}" destId="{071F25D7-AF9A-0B4C-9130-E07AE05E97DA}" srcOrd="0" destOrd="0" presId="urn:microsoft.com/office/officeart/2005/8/layout/vList2"/>
    <dgm:cxn modelId="{5E43AEC0-2286-F445-99AD-571677FA50B1}" type="presOf" srcId="{61BA4A19-D02E-4185-97FE-FDE27998FBB4}" destId="{1CD3F2C7-4C6C-A341-BF1E-92EF5E1531D4}" srcOrd="0" destOrd="0" presId="urn:microsoft.com/office/officeart/2005/8/layout/vList2"/>
    <dgm:cxn modelId="{1BA6A0C5-C6E2-9240-8219-2C6F94FE634E}" type="presOf" srcId="{1923FDEE-11A8-43FD-9229-79F202B56B86}" destId="{F1E48E0B-9EF3-A340-89EC-BB052CD533CA}" srcOrd="0" destOrd="0" presId="urn:microsoft.com/office/officeart/2005/8/layout/vList2"/>
    <dgm:cxn modelId="{218B56C9-2697-434E-A2EE-494757E6820C}" srcId="{E8B1F97E-EC32-4794-81EC-092B41691E78}" destId="{61BA4A19-D02E-4185-97FE-FDE27998FBB4}" srcOrd="0" destOrd="0" parTransId="{F35C3C3C-2D58-4CF5-BB73-973A8D3AD8F1}" sibTransId="{35D6363C-E531-4D38-879B-0699CAAD3FE3}"/>
    <dgm:cxn modelId="{B1D1FBFB-B7F7-4344-B244-3BDEE2F96EA8}" srcId="{E8B1F97E-EC32-4794-81EC-092B41691E78}" destId="{1923FDEE-11A8-43FD-9229-79F202B56B86}" srcOrd="2" destOrd="0" parTransId="{96414281-0BE9-441F-8F54-1E4AFE3AFF0D}" sibTransId="{7C03653B-C192-4594-9F58-AAA2B1F764B5}"/>
    <dgm:cxn modelId="{254D1AFE-284A-4499-8BF0-0782ED22ECC8}" srcId="{E8B1F97E-EC32-4794-81EC-092B41691E78}" destId="{EF9E3DD3-5F26-4EAC-BD03-B4101E13C8EB}" srcOrd="3" destOrd="0" parTransId="{402E8843-4619-44FF-9746-700DD5B02D76}" sibTransId="{ADE162F0-5401-49BC-A24B-00BEBE96B0A6}"/>
    <dgm:cxn modelId="{85C4A88E-1E8F-5140-9C66-1666BED8E489}" type="presParOf" srcId="{FF15C71B-B7F7-F746-994A-021B8DB028E7}" destId="{1CD3F2C7-4C6C-A341-BF1E-92EF5E1531D4}" srcOrd="0" destOrd="0" presId="urn:microsoft.com/office/officeart/2005/8/layout/vList2"/>
    <dgm:cxn modelId="{BC8C5ECE-81D1-A247-9FA9-CEE02F40AC8D}" type="presParOf" srcId="{FF15C71B-B7F7-F746-994A-021B8DB028E7}" destId="{A0609230-58A4-834E-81F8-5557EC2AAF07}" srcOrd="1" destOrd="0" presId="urn:microsoft.com/office/officeart/2005/8/layout/vList2"/>
    <dgm:cxn modelId="{061F0147-7D29-EF46-9ECF-D5874DEC7456}" type="presParOf" srcId="{FF15C71B-B7F7-F746-994A-021B8DB028E7}" destId="{3ABDB9A6-060C-3A41-B095-62B909576A0C}" srcOrd="2" destOrd="0" presId="urn:microsoft.com/office/officeart/2005/8/layout/vList2"/>
    <dgm:cxn modelId="{6F994688-671E-5747-B9BB-A7F7AF5E696C}" type="presParOf" srcId="{FF15C71B-B7F7-F746-994A-021B8DB028E7}" destId="{28969F1F-C813-2A43-9891-0ADEB3EDFF8E}" srcOrd="3" destOrd="0" presId="urn:microsoft.com/office/officeart/2005/8/layout/vList2"/>
    <dgm:cxn modelId="{AEBA81C8-A64C-EE43-B909-D7089132F6B3}" type="presParOf" srcId="{FF15C71B-B7F7-F746-994A-021B8DB028E7}" destId="{F1E48E0B-9EF3-A340-89EC-BB052CD533CA}" srcOrd="4" destOrd="0" presId="urn:microsoft.com/office/officeart/2005/8/layout/vList2"/>
    <dgm:cxn modelId="{977A3A99-5F58-5F4B-B41A-D41A444AECCD}" type="presParOf" srcId="{FF15C71B-B7F7-F746-994A-021B8DB028E7}" destId="{9FA90127-E3D8-C140-B5AB-B4B56E126365}" srcOrd="5" destOrd="0" presId="urn:microsoft.com/office/officeart/2005/8/layout/vList2"/>
    <dgm:cxn modelId="{B406B46C-4B03-7648-9E57-7C4CC0EE8C23}" type="presParOf" srcId="{FF15C71B-B7F7-F746-994A-021B8DB028E7}" destId="{27770B36-966C-744B-A7B8-8ED244BF8368}" srcOrd="6" destOrd="0" presId="urn:microsoft.com/office/officeart/2005/8/layout/vList2"/>
    <dgm:cxn modelId="{47218F9E-4213-7044-A1DC-2A41DA502114}" type="presParOf" srcId="{FF15C71B-B7F7-F746-994A-021B8DB028E7}" destId="{2EE0781E-6878-6942-B7BF-87EC927383FF}" srcOrd="7" destOrd="0" presId="urn:microsoft.com/office/officeart/2005/8/layout/vList2"/>
    <dgm:cxn modelId="{FC46AFC5-C029-6F44-A641-874D68B88C40}" type="presParOf" srcId="{FF15C71B-B7F7-F746-994A-021B8DB028E7}" destId="{50FE3F96-1800-B347-87D2-ED3983E675D5}" srcOrd="8" destOrd="0" presId="urn:microsoft.com/office/officeart/2005/8/layout/vList2"/>
    <dgm:cxn modelId="{4EFB8FFE-6A6E-0F43-BAD9-F952CB90F942}" type="presParOf" srcId="{FF15C71B-B7F7-F746-994A-021B8DB028E7}" destId="{6801F83F-AD46-2A45-A185-260CCC142C07}" srcOrd="9" destOrd="0" presId="urn:microsoft.com/office/officeart/2005/8/layout/vList2"/>
    <dgm:cxn modelId="{A52B20E7-BC00-C04F-BED3-7D9CD891BFB1}" type="presParOf" srcId="{FF15C71B-B7F7-F746-994A-021B8DB028E7}" destId="{071F25D7-AF9A-0B4C-9130-E07AE05E97D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D4C50B-92C1-4001-9E2D-579170A055B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0061E1A-492F-4955-95DA-A7757851B0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 noProof="0"/>
            <a:t>Sanitación de los patógenos y nutrientes</a:t>
          </a:r>
        </a:p>
      </dgm:t>
    </dgm:pt>
    <dgm:pt modelId="{02F84C1B-5121-4509-BC2A-BB121D38D523}" type="parTrans" cxnId="{DC8E2BC0-17A5-44A2-B5B5-CAB114D844A8}">
      <dgm:prSet/>
      <dgm:spPr/>
      <dgm:t>
        <a:bodyPr/>
        <a:lstStyle/>
        <a:p>
          <a:endParaRPr lang="es-ES_tradnl" noProof="0" dirty="0"/>
        </a:p>
      </dgm:t>
    </dgm:pt>
    <dgm:pt modelId="{8899929D-C909-44ED-A3BB-F9218D9D2FBC}" type="sibTrans" cxnId="{DC8E2BC0-17A5-44A2-B5B5-CAB114D844A8}">
      <dgm:prSet/>
      <dgm:spPr/>
      <dgm:t>
        <a:bodyPr/>
        <a:lstStyle/>
        <a:p>
          <a:endParaRPr lang="es-ES_tradnl" noProof="0" dirty="0"/>
        </a:p>
      </dgm:t>
    </dgm:pt>
    <dgm:pt modelId="{F1B047D6-E6BB-437B-B9F6-623F92E9F1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 noProof="0"/>
            <a:t>Posibilidad de reparaciones</a:t>
          </a:r>
        </a:p>
      </dgm:t>
    </dgm:pt>
    <dgm:pt modelId="{FA080CF1-2CCB-4786-985C-E53ABE127698}" type="parTrans" cxnId="{C7F9296D-65E4-45DB-968E-7EDDAA252992}">
      <dgm:prSet/>
      <dgm:spPr/>
      <dgm:t>
        <a:bodyPr/>
        <a:lstStyle/>
        <a:p>
          <a:endParaRPr lang="es-ES_tradnl" noProof="0" dirty="0"/>
        </a:p>
      </dgm:t>
    </dgm:pt>
    <dgm:pt modelId="{04C9D9B3-0BCF-4F5D-B26F-C0AB01C909EC}" type="sibTrans" cxnId="{C7F9296D-65E4-45DB-968E-7EDDAA252992}">
      <dgm:prSet/>
      <dgm:spPr/>
      <dgm:t>
        <a:bodyPr/>
        <a:lstStyle/>
        <a:p>
          <a:endParaRPr lang="es-ES_tradnl" noProof="0" dirty="0"/>
        </a:p>
      </dgm:t>
    </dgm:pt>
    <dgm:pt modelId="{E9DD1F37-E756-4F26-9B76-2DD628E1F2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 noProof="0"/>
            <a:t>Colección y distribución de biogás</a:t>
          </a:r>
        </a:p>
      </dgm:t>
    </dgm:pt>
    <dgm:pt modelId="{BA07CB55-4136-49B3-A9CB-42BE5B90EA47}" type="parTrans" cxnId="{DE01DCA8-9C90-4192-B967-4FB904C26542}">
      <dgm:prSet/>
      <dgm:spPr/>
      <dgm:t>
        <a:bodyPr/>
        <a:lstStyle/>
        <a:p>
          <a:endParaRPr lang="es-ES_tradnl" noProof="0" dirty="0"/>
        </a:p>
      </dgm:t>
    </dgm:pt>
    <dgm:pt modelId="{034DA81B-D777-40EC-9BE3-E5BB45E7DE58}" type="sibTrans" cxnId="{DE01DCA8-9C90-4192-B967-4FB904C26542}">
      <dgm:prSet/>
      <dgm:spPr/>
      <dgm:t>
        <a:bodyPr/>
        <a:lstStyle/>
        <a:p>
          <a:endParaRPr lang="es-ES_tradnl" noProof="0" dirty="0"/>
        </a:p>
      </dgm:t>
    </dgm:pt>
    <dgm:pt modelId="{DFCAED3D-65BC-451E-9E27-D373314DD5CC}" type="pres">
      <dgm:prSet presAssocID="{66D4C50B-92C1-4001-9E2D-579170A055BD}" presName="root" presStyleCnt="0">
        <dgm:presLayoutVars>
          <dgm:dir/>
          <dgm:resizeHandles val="exact"/>
        </dgm:presLayoutVars>
      </dgm:prSet>
      <dgm:spPr/>
    </dgm:pt>
    <dgm:pt modelId="{B99DB14D-0FBC-4CA6-9746-4F9FCA82A681}" type="pres">
      <dgm:prSet presAssocID="{B0061E1A-492F-4955-95DA-A7757851B0D0}" presName="compNode" presStyleCnt="0"/>
      <dgm:spPr/>
    </dgm:pt>
    <dgm:pt modelId="{D8CF2D80-9C84-4BC5-A937-A8E80FA8EF4E}" type="pres">
      <dgm:prSet presAssocID="{B0061E1A-492F-4955-95DA-A7757851B0D0}" presName="iconBgRect" presStyleLbl="bgShp" presStyleIdx="0" presStyleCnt="3"/>
      <dgm:spPr/>
    </dgm:pt>
    <dgm:pt modelId="{9AA69774-DF97-4408-8A45-96D6E9CA6DE3}" type="pres">
      <dgm:prSet presAssocID="{B0061E1A-492F-4955-95DA-A7757851B0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06F10093-4667-4F6E-A346-BD2EB0D43507}" type="pres">
      <dgm:prSet presAssocID="{B0061E1A-492F-4955-95DA-A7757851B0D0}" presName="spaceRect" presStyleCnt="0"/>
      <dgm:spPr/>
    </dgm:pt>
    <dgm:pt modelId="{9FC17AC5-8789-44A1-B2F1-D60846244A9D}" type="pres">
      <dgm:prSet presAssocID="{B0061E1A-492F-4955-95DA-A7757851B0D0}" presName="textRect" presStyleLbl="revTx" presStyleIdx="0" presStyleCnt="3">
        <dgm:presLayoutVars>
          <dgm:chMax val="1"/>
          <dgm:chPref val="1"/>
        </dgm:presLayoutVars>
      </dgm:prSet>
      <dgm:spPr/>
    </dgm:pt>
    <dgm:pt modelId="{5DAB8BD8-DBB0-417F-B49E-E6CC9F9370AF}" type="pres">
      <dgm:prSet presAssocID="{8899929D-C909-44ED-A3BB-F9218D9D2FBC}" presName="sibTrans" presStyleCnt="0"/>
      <dgm:spPr/>
    </dgm:pt>
    <dgm:pt modelId="{23281390-6B63-490E-A186-AFF6F5F3A036}" type="pres">
      <dgm:prSet presAssocID="{F1B047D6-E6BB-437B-B9F6-623F92E9F1EF}" presName="compNode" presStyleCnt="0"/>
      <dgm:spPr/>
    </dgm:pt>
    <dgm:pt modelId="{B28EF97F-8A2E-4B6D-A187-AF086966AEC2}" type="pres">
      <dgm:prSet presAssocID="{F1B047D6-E6BB-437B-B9F6-623F92E9F1EF}" presName="iconBgRect" presStyleLbl="bgShp" presStyleIdx="1" presStyleCnt="3"/>
      <dgm:spPr/>
    </dgm:pt>
    <dgm:pt modelId="{291FA9DE-7980-47FC-A6C5-A300ACFC217E}" type="pres">
      <dgm:prSet presAssocID="{F1B047D6-E6BB-437B-B9F6-623F92E9F1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C10113F-045D-4DAE-A424-9556DE473590}" type="pres">
      <dgm:prSet presAssocID="{F1B047D6-E6BB-437B-B9F6-623F92E9F1EF}" presName="spaceRect" presStyleCnt="0"/>
      <dgm:spPr/>
    </dgm:pt>
    <dgm:pt modelId="{8272AD17-7264-4194-BA22-D065858CA3F3}" type="pres">
      <dgm:prSet presAssocID="{F1B047D6-E6BB-437B-B9F6-623F92E9F1EF}" presName="textRect" presStyleLbl="revTx" presStyleIdx="1" presStyleCnt="3">
        <dgm:presLayoutVars>
          <dgm:chMax val="1"/>
          <dgm:chPref val="1"/>
        </dgm:presLayoutVars>
      </dgm:prSet>
      <dgm:spPr/>
    </dgm:pt>
    <dgm:pt modelId="{80148AB6-12D7-4088-B81D-2E9321A0E147}" type="pres">
      <dgm:prSet presAssocID="{04C9D9B3-0BCF-4F5D-B26F-C0AB01C909EC}" presName="sibTrans" presStyleCnt="0"/>
      <dgm:spPr/>
    </dgm:pt>
    <dgm:pt modelId="{C3CD43E7-4612-413A-8E1C-5D024DDA770E}" type="pres">
      <dgm:prSet presAssocID="{E9DD1F37-E756-4F26-9B76-2DD628E1F237}" presName="compNode" presStyleCnt="0"/>
      <dgm:spPr/>
    </dgm:pt>
    <dgm:pt modelId="{4BAB0989-35A0-4B62-BDEC-D63636ADFE0A}" type="pres">
      <dgm:prSet presAssocID="{E9DD1F37-E756-4F26-9B76-2DD628E1F237}" presName="iconBgRect" presStyleLbl="bgShp" presStyleIdx="2" presStyleCnt="3"/>
      <dgm:spPr/>
    </dgm:pt>
    <dgm:pt modelId="{F2CDB15F-2BEA-479F-93D6-4A578E6FC77B}" type="pres">
      <dgm:prSet presAssocID="{E9DD1F37-E756-4F26-9B76-2DD628E1F2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4D895E9A-89A4-47FF-9540-B3037EBD43C7}" type="pres">
      <dgm:prSet presAssocID="{E9DD1F37-E756-4F26-9B76-2DD628E1F237}" presName="spaceRect" presStyleCnt="0"/>
      <dgm:spPr/>
    </dgm:pt>
    <dgm:pt modelId="{1A28FF32-C3BE-4010-9C13-3B3F1CE6DA59}" type="pres">
      <dgm:prSet presAssocID="{E9DD1F37-E756-4F26-9B76-2DD628E1F23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F9296D-65E4-45DB-968E-7EDDAA252992}" srcId="{66D4C50B-92C1-4001-9E2D-579170A055BD}" destId="{F1B047D6-E6BB-437B-B9F6-623F92E9F1EF}" srcOrd="1" destOrd="0" parTransId="{FA080CF1-2CCB-4786-985C-E53ABE127698}" sibTransId="{04C9D9B3-0BCF-4F5D-B26F-C0AB01C909EC}"/>
    <dgm:cxn modelId="{831DEC8C-7244-7843-A9CE-94DDFD9DE54C}" type="presOf" srcId="{66D4C50B-92C1-4001-9E2D-579170A055BD}" destId="{DFCAED3D-65BC-451E-9E27-D373314DD5CC}" srcOrd="0" destOrd="0" presId="urn:microsoft.com/office/officeart/2018/5/layout/IconCircleLabelList"/>
    <dgm:cxn modelId="{DE01DCA8-9C90-4192-B967-4FB904C26542}" srcId="{66D4C50B-92C1-4001-9E2D-579170A055BD}" destId="{E9DD1F37-E756-4F26-9B76-2DD628E1F237}" srcOrd="2" destOrd="0" parTransId="{BA07CB55-4136-49B3-A9CB-42BE5B90EA47}" sibTransId="{034DA81B-D777-40EC-9BE3-E5BB45E7DE58}"/>
    <dgm:cxn modelId="{4BC2B2AC-1A2B-1E42-B80D-6D59E1A0BCC9}" type="presOf" srcId="{F1B047D6-E6BB-437B-B9F6-623F92E9F1EF}" destId="{8272AD17-7264-4194-BA22-D065858CA3F3}" srcOrd="0" destOrd="0" presId="urn:microsoft.com/office/officeart/2018/5/layout/IconCircleLabelList"/>
    <dgm:cxn modelId="{DC8E2BC0-17A5-44A2-B5B5-CAB114D844A8}" srcId="{66D4C50B-92C1-4001-9E2D-579170A055BD}" destId="{B0061E1A-492F-4955-95DA-A7757851B0D0}" srcOrd="0" destOrd="0" parTransId="{02F84C1B-5121-4509-BC2A-BB121D38D523}" sibTransId="{8899929D-C909-44ED-A3BB-F9218D9D2FBC}"/>
    <dgm:cxn modelId="{B10875D7-9721-EB4B-8F14-A0D146A681B0}" type="presOf" srcId="{E9DD1F37-E756-4F26-9B76-2DD628E1F237}" destId="{1A28FF32-C3BE-4010-9C13-3B3F1CE6DA59}" srcOrd="0" destOrd="0" presId="urn:microsoft.com/office/officeart/2018/5/layout/IconCircleLabelList"/>
    <dgm:cxn modelId="{0FF1DCFA-705A-E245-BA2B-BA6E5F4E1B69}" type="presOf" srcId="{B0061E1A-492F-4955-95DA-A7757851B0D0}" destId="{9FC17AC5-8789-44A1-B2F1-D60846244A9D}" srcOrd="0" destOrd="0" presId="urn:microsoft.com/office/officeart/2018/5/layout/IconCircleLabelList"/>
    <dgm:cxn modelId="{23EF64CD-52D7-4E40-9A98-5ABA1EE45C28}" type="presParOf" srcId="{DFCAED3D-65BC-451E-9E27-D373314DD5CC}" destId="{B99DB14D-0FBC-4CA6-9746-4F9FCA82A681}" srcOrd="0" destOrd="0" presId="urn:microsoft.com/office/officeart/2018/5/layout/IconCircleLabelList"/>
    <dgm:cxn modelId="{9FCBF898-27BB-8548-A647-1B9AE2EAC087}" type="presParOf" srcId="{B99DB14D-0FBC-4CA6-9746-4F9FCA82A681}" destId="{D8CF2D80-9C84-4BC5-A937-A8E80FA8EF4E}" srcOrd="0" destOrd="0" presId="urn:microsoft.com/office/officeart/2018/5/layout/IconCircleLabelList"/>
    <dgm:cxn modelId="{F00E1D8F-EA16-C640-A70C-AB7D649C18EA}" type="presParOf" srcId="{B99DB14D-0FBC-4CA6-9746-4F9FCA82A681}" destId="{9AA69774-DF97-4408-8A45-96D6E9CA6DE3}" srcOrd="1" destOrd="0" presId="urn:microsoft.com/office/officeart/2018/5/layout/IconCircleLabelList"/>
    <dgm:cxn modelId="{3DBBE48F-74AF-5049-9A1E-20D3D510B5C8}" type="presParOf" srcId="{B99DB14D-0FBC-4CA6-9746-4F9FCA82A681}" destId="{06F10093-4667-4F6E-A346-BD2EB0D43507}" srcOrd="2" destOrd="0" presId="urn:microsoft.com/office/officeart/2018/5/layout/IconCircleLabelList"/>
    <dgm:cxn modelId="{989E78A9-0BCE-5A4F-A792-D4991F34E607}" type="presParOf" srcId="{B99DB14D-0FBC-4CA6-9746-4F9FCA82A681}" destId="{9FC17AC5-8789-44A1-B2F1-D60846244A9D}" srcOrd="3" destOrd="0" presId="urn:microsoft.com/office/officeart/2018/5/layout/IconCircleLabelList"/>
    <dgm:cxn modelId="{64353114-5F80-7040-AB63-3098A5E85BB7}" type="presParOf" srcId="{DFCAED3D-65BC-451E-9E27-D373314DD5CC}" destId="{5DAB8BD8-DBB0-417F-B49E-E6CC9F9370AF}" srcOrd="1" destOrd="0" presId="urn:microsoft.com/office/officeart/2018/5/layout/IconCircleLabelList"/>
    <dgm:cxn modelId="{DA65F4F6-ED0A-0E49-A8C3-CA02DCB9F93F}" type="presParOf" srcId="{DFCAED3D-65BC-451E-9E27-D373314DD5CC}" destId="{23281390-6B63-490E-A186-AFF6F5F3A036}" srcOrd="2" destOrd="0" presId="urn:microsoft.com/office/officeart/2018/5/layout/IconCircleLabelList"/>
    <dgm:cxn modelId="{DCF1E2D6-451C-9D45-9FE2-E82312DC6032}" type="presParOf" srcId="{23281390-6B63-490E-A186-AFF6F5F3A036}" destId="{B28EF97F-8A2E-4B6D-A187-AF086966AEC2}" srcOrd="0" destOrd="0" presId="urn:microsoft.com/office/officeart/2018/5/layout/IconCircleLabelList"/>
    <dgm:cxn modelId="{5596A9D5-7DEE-884C-B611-2CA2BA0520F6}" type="presParOf" srcId="{23281390-6B63-490E-A186-AFF6F5F3A036}" destId="{291FA9DE-7980-47FC-A6C5-A300ACFC217E}" srcOrd="1" destOrd="0" presId="urn:microsoft.com/office/officeart/2018/5/layout/IconCircleLabelList"/>
    <dgm:cxn modelId="{F1BAAB47-7388-524E-8DC7-BB3240F73926}" type="presParOf" srcId="{23281390-6B63-490E-A186-AFF6F5F3A036}" destId="{2C10113F-045D-4DAE-A424-9556DE473590}" srcOrd="2" destOrd="0" presId="urn:microsoft.com/office/officeart/2018/5/layout/IconCircleLabelList"/>
    <dgm:cxn modelId="{98DB119C-EC82-5E4F-8B42-DCE83521FA54}" type="presParOf" srcId="{23281390-6B63-490E-A186-AFF6F5F3A036}" destId="{8272AD17-7264-4194-BA22-D065858CA3F3}" srcOrd="3" destOrd="0" presId="urn:microsoft.com/office/officeart/2018/5/layout/IconCircleLabelList"/>
    <dgm:cxn modelId="{4C2F7B6B-49E1-9F43-AEA2-1E373E573B86}" type="presParOf" srcId="{DFCAED3D-65BC-451E-9E27-D373314DD5CC}" destId="{80148AB6-12D7-4088-B81D-2E9321A0E147}" srcOrd="3" destOrd="0" presId="urn:microsoft.com/office/officeart/2018/5/layout/IconCircleLabelList"/>
    <dgm:cxn modelId="{057A9E8F-CC02-0B40-A434-482638368977}" type="presParOf" srcId="{DFCAED3D-65BC-451E-9E27-D373314DD5CC}" destId="{C3CD43E7-4612-413A-8E1C-5D024DDA770E}" srcOrd="4" destOrd="0" presId="urn:microsoft.com/office/officeart/2018/5/layout/IconCircleLabelList"/>
    <dgm:cxn modelId="{B04DD641-04E9-3D46-92EC-D9CEA1B72F41}" type="presParOf" srcId="{C3CD43E7-4612-413A-8E1C-5D024DDA770E}" destId="{4BAB0989-35A0-4B62-BDEC-D63636ADFE0A}" srcOrd="0" destOrd="0" presId="urn:microsoft.com/office/officeart/2018/5/layout/IconCircleLabelList"/>
    <dgm:cxn modelId="{EAE821C8-BED9-5241-8082-3FAEBF0B93AF}" type="presParOf" srcId="{C3CD43E7-4612-413A-8E1C-5D024DDA770E}" destId="{F2CDB15F-2BEA-479F-93D6-4A578E6FC77B}" srcOrd="1" destOrd="0" presId="urn:microsoft.com/office/officeart/2018/5/layout/IconCircleLabelList"/>
    <dgm:cxn modelId="{5E83E6E5-9365-D141-9F1E-BD1D3A95DDAC}" type="presParOf" srcId="{C3CD43E7-4612-413A-8E1C-5D024DDA770E}" destId="{4D895E9A-89A4-47FF-9540-B3037EBD43C7}" srcOrd="2" destOrd="0" presId="urn:microsoft.com/office/officeart/2018/5/layout/IconCircleLabelList"/>
    <dgm:cxn modelId="{DE3B5CCC-3A16-244B-893F-E55F03EA289A}" type="presParOf" srcId="{C3CD43E7-4612-413A-8E1C-5D024DDA770E}" destId="{1A28FF32-C3BE-4010-9C13-3B3F1CE6DA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B0C06D-E8A9-4E96-9E98-171EFC9930A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A03941-F645-41CF-9439-EACC08FBCCFC}">
      <dgm:prSet custT="1"/>
      <dgm:spPr/>
      <dgm:t>
        <a:bodyPr/>
        <a:lstStyle/>
        <a:p>
          <a:r>
            <a:rPr lang="es-ES_tradnl" sz="2000" noProof="0" dirty="0"/>
            <a:t>Flexible para el sistema</a:t>
          </a:r>
        </a:p>
      </dgm:t>
    </dgm:pt>
    <dgm:pt modelId="{55808906-6CB7-4032-87E5-C0FBA650DF50}" type="parTrans" cxnId="{F9E46555-2DCC-42F5-95E8-0A7195519608}">
      <dgm:prSet/>
      <dgm:spPr/>
      <dgm:t>
        <a:bodyPr/>
        <a:lstStyle/>
        <a:p>
          <a:endParaRPr lang="es-ES_tradnl" noProof="0" dirty="0"/>
        </a:p>
      </dgm:t>
    </dgm:pt>
    <dgm:pt modelId="{00B710D3-1E2E-4DF6-BEE5-46CF87ABD701}" type="sibTrans" cxnId="{F9E46555-2DCC-42F5-95E8-0A7195519608}">
      <dgm:prSet/>
      <dgm:spPr/>
      <dgm:t>
        <a:bodyPr/>
        <a:lstStyle/>
        <a:p>
          <a:endParaRPr lang="es-ES_tradnl" noProof="0" dirty="0"/>
        </a:p>
      </dgm:t>
    </dgm:pt>
    <dgm:pt modelId="{18D8DF4C-5ADC-4DC8-9BA7-046F291CAD13}">
      <dgm:prSet custT="1"/>
      <dgm:spPr/>
      <dgm:t>
        <a:bodyPr/>
        <a:lstStyle/>
        <a:p>
          <a:r>
            <a:rPr lang="es-ES_tradnl" sz="2000" noProof="0" dirty="0"/>
            <a:t>Eficiente</a:t>
          </a:r>
        </a:p>
      </dgm:t>
    </dgm:pt>
    <dgm:pt modelId="{6F4FBA1A-856D-4323-848A-525217D7F802}" type="parTrans" cxnId="{F7562E1D-737D-48FD-B730-AD52908B5AC4}">
      <dgm:prSet/>
      <dgm:spPr/>
      <dgm:t>
        <a:bodyPr/>
        <a:lstStyle/>
        <a:p>
          <a:endParaRPr lang="es-ES_tradnl" noProof="0" dirty="0"/>
        </a:p>
      </dgm:t>
    </dgm:pt>
    <dgm:pt modelId="{287FD3DC-E4E9-4749-A21F-334B87BD1B72}" type="sibTrans" cxnId="{F7562E1D-737D-48FD-B730-AD52908B5AC4}">
      <dgm:prSet/>
      <dgm:spPr/>
      <dgm:t>
        <a:bodyPr/>
        <a:lstStyle/>
        <a:p>
          <a:endParaRPr lang="es-ES_tradnl" noProof="0" dirty="0"/>
        </a:p>
      </dgm:t>
    </dgm:pt>
    <dgm:pt modelId="{33E56F44-68ED-4141-81EA-B88D02BB7CE9}">
      <dgm:prSet custT="1"/>
      <dgm:spPr/>
      <dgm:t>
        <a:bodyPr/>
        <a:lstStyle/>
        <a:p>
          <a:r>
            <a:rPr lang="es-ES_tradnl" sz="2000" noProof="0" dirty="0"/>
            <a:t>Tiene un bajo costo operativo y requerimientos de tierra</a:t>
          </a:r>
        </a:p>
      </dgm:t>
    </dgm:pt>
    <dgm:pt modelId="{0DB96CEC-F7C0-4C61-B292-130D0C442697}" type="parTrans" cxnId="{AED673E7-CD2F-4805-A691-1942398DBB3B}">
      <dgm:prSet/>
      <dgm:spPr/>
      <dgm:t>
        <a:bodyPr/>
        <a:lstStyle/>
        <a:p>
          <a:endParaRPr lang="es-ES_tradnl" noProof="0" dirty="0"/>
        </a:p>
      </dgm:t>
    </dgm:pt>
    <dgm:pt modelId="{E86E0304-D479-429A-925A-460ABB9E7808}" type="sibTrans" cxnId="{AED673E7-CD2F-4805-A691-1942398DBB3B}">
      <dgm:prSet/>
      <dgm:spPr/>
      <dgm:t>
        <a:bodyPr/>
        <a:lstStyle/>
        <a:p>
          <a:endParaRPr lang="es-ES_tradnl" noProof="0" dirty="0"/>
        </a:p>
      </dgm:t>
    </dgm:pt>
    <dgm:pt modelId="{66E0EC33-88F3-42BE-B7FF-629EA9DA0D80}">
      <dgm:prSet custT="1"/>
      <dgm:spPr/>
      <dgm:t>
        <a:bodyPr/>
        <a:lstStyle/>
        <a:p>
          <a:r>
            <a:rPr lang="es-ES_tradnl" sz="1300" i="1" noProof="0" dirty="0"/>
            <a:t>Contras</a:t>
          </a:r>
          <a:r>
            <a:rPr lang="es-ES_tradnl" sz="1300" noProof="0" dirty="0"/>
            <a:t>:</a:t>
          </a:r>
        </a:p>
        <a:p>
          <a:r>
            <a:rPr lang="es-ES_tradnl" sz="1300" noProof="0" dirty="0"/>
            <a:t>1. Necesita medios de embalaje</a:t>
          </a:r>
        </a:p>
        <a:p>
          <a:r>
            <a:rPr lang="es-ES_tradnl" sz="1300" noProof="0" dirty="0"/>
            <a:t>2. Necesita otro método para la eliminación de amoniaco y tratamiento de lodos</a:t>
          </a:r>
        </a:p>
        <a:p>
          <a:r>
            <a:rPr lang="es-ES_tradnl" sz="1300" noProof="0" dirty="0"/>
            <a:t>3. Altos costos de construcción </a:t>
          </a:r>
        </a:p>
      </dgm:t>
    </dgm:pt>
    <dgm:pt modelId="{45A8F940-2ADA-434B-9CF9-39E8D45CF7AC}" type="parTrans" cxnId="{99A8A465-9434-493B-B4B3-B54F274A7B12}">
      <dgm:prSet/>
      <dgm:spPr/>
      <dgm:t>
        <a:bodyPr/>
        <a:lstStyle/>
        <a:p>
          <a:endParaRPr lang="es-ES_tradnl" noProof="0" dirty="0"/>
        </a:p>
      </dgm:t>
    </dgm:pt>
    <dgm:pt modelId="{64CDE628-8348-4D43-9B78-E43A631E803A}" type="sibTrans" cxnId="{99A8A465-9434-493B-B4B3-B54F274A7B12}">
      <dgm:prSet/>
      <dgm:spPr/>
      <dgm:t>
        <a:bodyPr/>
        <a:lstStyle/>
        <a:p>
          <a:endParaRPr lang="es-ES_tradnl" noProof="0" dirty="0"/>
        </a:p>
      </dgm:t>
    </dgm:pt>
    <dgm:pt modelId="{0E0C5CAE-DADB-3E45-972D-315F3163DCE0}" type="pres">
      <dgm:prSet presAssocID="{63B0C06D-E8A9-4E96-9E98-171EFC9930A7}" presName="linear" presStyleCnt="0">
        <dgm:presLayoutVars>
          <dgm:animLvl val="lvl"/>
          <dgm:resizeHandles val="exact"/>
        </dgm:presLayoutVars>
      </dgm:prSet>
      <dgm:spPr/>
    </dgm:pt>
    <dgm:pt modelId="{F9155091-4638-DA4A-8EEE-9596D4433BD0}" type="pres">
      <dgm:prSet presAssocID="{28A03941-F645-41CF-9439-EACC08FBCCF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4BF37E-4778-FF48-BD2A-BE04C575E19A}" type="pres">
      <dgm:prSet presAssocID="{00B710D3-1E2E-4DF6-BEE5-46CF87ABD701}" presName="spacer" presStyleCnt="0"/>
      <dgm:spPr/>
    </dgm:pt>
    <dgm:pt modelId="{F58DFCBB-9AB6-0E48-B841-168F4413427F}" type="pres">
      <dgm:prSet presAssocID="{18D8DF4C-5ADC-4DC8-9BA7-046F291CAD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8FB95A-BE49-8D45-BC74-A83E6BD2A9ED}" type="pres">
      <dgm:prSet presAssocID="{287FD3DC-E4E9-4749-A21F-334B87BD1B72}" presName="spacer" presStyleCnt="0"/>
      <dgm:spPr/>
    </dgm:pt>
    <dgm:pt modelId="{38A357B0-A267-1C4C-ADAC-B954C7313E33}" type="pres">
      <dgm:prSet presAssocID="{33E56F44-68ED-4141-81EA-B88D02BB7C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B6DDB0-9EBB-9640-AE2F-8E0E40A4FE77}" type="pres">
      <dgm:prSet presAssocID="{E86E0304-D479-429A-925A-460ABB9E7808}" presName="spacer" presStyleCnt="0"/>
      <dgm:spPr/>
    </dgm:pt>
    <dgm:pt modelId="{D480EA38-3FDF-3C4C-938E-634ABD8CAA25}" type="pres">
      <dgm:prSet presAssocID="{66E0EC33-88F3-42BE-B7FF-629EA9DA0D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7562E1D-737D-48FD-B730-AD52908B5AC4}" srcId="{63B0C06D-E8A9-4E96-9E98-171EFC9930A7}" destId="{18D8DF4C-5ADC-4DC8-9BA7-046F291CAD13}" srcOrd="1" destOrd="0" parTransId="{6F4FBA1A-856D-4323-848A-525217D7F802}" sibTransId="{287FD3DC-E4E9-4749-A21F-334B87BD1B72}"/>
    <dgm:cxn modelId="{F9E46555-2DCC-42F5-95E8-0A7195519608}" srcId="{63B0C06D-E8A9-4E96-9E98-171EFC9930A7}" destId="{28A03941-F645-41CF-9439-EACC08FBCCFC}" srcOrd="0" destOrd="0" parTransId="{55808906-6CB7-4032-87E5-C0FBA650DF50}" sibTransId="{00B710D3-1E2E-4DF6-BEE5-46CF87ABD701}"/>
    <dgm:cxn modelId="{99A8A465-9434-493B-B4B3-B54F274A7B12}" srcId="{63B0C06D-E8A9-4E96-9E98-171EFC9930A7}" destId="{66E0EC33-88F3-42BE-B7FF-629EA9DA0D80}" srcOrd="3" destOrd="0" parTransId="{45A8F940-2ADA-434B-9CF9-39E8D45CF7AC}" sibTransId="{64CDE628-8348-4D43-9B78-E43A631E803A}"/>
    <dgm:cxn modelId="{50B80196-C9B1-FA4B-B176-1241ACF3B512}" type="presOf" srcId="{33E56F44-68ED-4141-81EA-B88D02BB7CE9}" destId="{38A357B0-A267-1C4C-ADAC-B954C7313E33}" srcOrd="0" destOrd="0" presId="urn:microsoft.com/office/officeart/2005/8/layout/vList2"/>
    <dgm:cxn modelId="{31DB0FA3-04DC-A34E-BE29-55C35ECA5118}" type="presOf" srcId="{66E0EC33-88F3-42BE-B7FF-629EA9DA0D80}" destId="{D480EA38-3FDF-3C4C-938E-634ABD8CAA25}" srcOrd="0" destOrd="0" presId="urn:microsoft.com/office/officeart/2005/8/layout/vList2"/>
    <dgm:cxn modelId="{D4C35AA6-0683-2A4C-BD95-9BFAF2DC93E1}" type="presOf" srcId="{28A03941-F645-41CF-9439-EACC08FBCCFC}" destId="{F9155091-4638-DA4A-8EEE-9596D4433BD0}" srcOrd="0" destOrd="0" presId="urn:microsoft.com/office/officeart/2005/8/layout/vList2"/>
    <dgm:cxn modelId="{D99EB4E6-7FAC-D44F-A860-B02C15D651A6}" type="presOf" srcId="{63B0C06D-E8A9-4E96-9E98-171EFC9930A7}" destId="{0E0C5CAE-DADB-3E45-972D-315F3163DCE0}" srcOrd="0" destOrd="0" presId="urn:microsoft.com/office/officeart/2005/8/layout/vList2"/>
    <dgm:cxn modelId="{4C412DE7-0E4E-1C43-BE91-922479B95E7C}" type="presOf" srcId="{18D8DF4C-5ADC-4DC8-9BA7-046F291CAD13}" destId="{F58DFCBB-9AB6-0E48-B841-168F4413427F}" srcOrd="0" destOrd="0" presId="urn:microsoft.com/office/officeart/2005/8/layout/vList2"/>
    <dgm:cxn modelId="{AED673E7-CD2F-4805-A691-1942398DBB3B}" srcId="{63B0C06D-E8A9-4E96-9E98-171EFC9930A7}" destId="{33E56F44-68ED-4141-81EA-B88D02BB7CE9}" srcOrd="2" destOrd="0" parTransId="{0DB96CEC-F7C0-4C61-B292-130D0C442697}" sibTransId="{E86E0304-D479-429A-925A-460ABB9E7808}"/>
    <dgm:cxn modelId="{BF123495-2AB4-DC44-94AF-F308F7A5F3E7}" type="presParOf" srcId="{0E0C5CAE-DADB-3E45-972D-315F3163DCE0}" destId="{F9155091-4638-DA4A-8EEE-9596D4433BD0}" srcOrd="0" destOrd="0" presId="urn:microsoft.com/office/officeart/2005/8/layout/vList2"/>
    <dgm:cxn modelId="{0316F504-AE3A-614F-9105-95F38FBFBCE6}" type="presParOf" srcId="{0E0C5CAE-DADB-3E45-972D-315F3163DCE0}" destId="{C44BF37E-4778-FF48-BD2A-BE04C575E19A}" srcOrd="1" destOrd="0" presId="urn:microsoft.com/office/officeart/2005/8/layout/vList2"/>
    <dgm:cxn modelId="{48D7B7F4-BADE-6F42-8F4C-D9F26EEE801C}" type="presParOf" srcId="{0E0C5CAE-DADB-3E45-972D-315F3163DCE0}" destId="{F58DFCBB-9AB6-0E48-B841-168F4413427F}" srcOrd="2" destOrd="0" presId="urn:microsoft.com/office/officeart/2005/8/layout/vList2"/>
    <dgm:cxn modelId="{DE8C761D-9EB7-684F-88E2-36807FE87B61}" type="presParOf" srcId="{0E0C5CAE-DADB-3E45-972D-315F3163DCE0}" destId="{F68FB95A-BE49-8D45-BC74-A83E6BD2A9ED}" srcOrd="3" destOrd="0" presId="urn:microsoft.com/office/officeart/2005/8/layout/vList2"/>
    <dgm:cxn modelId="{C1074A80-1374-9241-B555-ED2E33144915}" type="presParOf" srcId="{0E0C5CAE-DADB-3E45-972D-315F3163DCE0}" destId="{38A357B0-A267-1C4C-ADAC-B954C7313E33}" srcOrd="4" destOrd="0" presId="urn:microsoft.com/office/officeart/2005/8/layout/vList2"/>
    <dgm:cxn modelId="{42F565A9-755A-654C-A645-11F9CCF37407}" type="presParOf" srcId="{0E0C5CAE-DADB-3E45-972D-315F3163DCE0}" destId="{EDB6DDB0-9EBB-9640-AE2F-8E0E40A4FE77}" srcOrd="5" destOrd="0" presId="urn:microsoft.com/office/officeart/2005/8/layout/vList2"/>
    <dgm:cxn modelId="{1D877404-18D0-944A-9044-C82C46A9AFC7}" type="presParOf" srcId="{0E0C5CAE-DADB-3E45-972D-315F3163DCE0}" destId="{D480EA38-3FDF-3C4C-938E-634ABD8CAA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8D1995-67B3-4387-B5AA-DD205258DF3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8F0DC2-BCF5-4D55-BCA3-11AC4B2D4E12}">
      <dgm:prSet/>
      <dgm:spPr/>
      <dgm:t>
        <a:bodyPr/>
        <a:lstStyle/>
        <a:p>
          <a:r>
            <a:rPr lang="es-ES_tradnl" noProof="0" dirty="0"/>
            <a:t>El mantenimiento es fácil y sencillo</a:t>
          </a:r>
        </a:p>
      </dgm:t>
    </dgm:pt>
    <dgm:pt modelId="{CCA802B1-319D-4A90-8D1B-39CC3AA7B5B8}" type="parTrans" cxnId="{0383001A-7995-4D36-9695-4825121A21B3}">
      <dgm:prSet/>
      <dgm:spPr/>
      <dgm:t>
        <a:bodyPr/>
        <a:lstStyle/>
        <a:p>
          <a:endParaRPr lang="en-US"/>
        </a:p>
      </dgm:t>
    </dgm:pt>
    <dgm:pt modelId="{9D990BBD-EE8A-4353-A141-58DA6C67D39D}" type="sibTrans" cxnId="{0383001A-7995-4D36-9695-4825121A21B3}">
      <dgm:prSet/>
      <dgm:spPr/>
      <dgm:t>
        <a:bodyPr/>
        <a:lstStyle/>
        <a:p>
          <a:endParaRPr lang="en-US"/>
        </a:p>
      </dgm:t>
    </dgm:pt>
    <dgm:pt modelId="{981AB888-FED1-4B66-A706-B7577A08D87B}">
      <dgm:prSet/>
      <dgm:spPr/>
      <dgm:t>
        <a:bodyPr/>
        <a:lstStyle/>
        <a:p>
          <a:r>
            <a:rPr lang="es-ES_tradnl" noProof="0" dirty="0"/>
            <a:t>Sin energía </a:t>
          </a:r>
        </a:p>
      </dgm:t>
    </dgm:pt>
    <dgm:pt modelId="{0A9BC7DD-61AC-47EC-902E-0DA8204AFCE4}" type="parTrans" cxnId="{B5DBE60C-1E0A-4BDB-A700-8780208CABA6}">
      <dgm:prSet/>
      <dgm:spPr/>
      <dgm:t>
        <a:bodyPr/>
        <a:lstStyle/>
        <a:p>
          <a:endParaRPr lang="en-US"/>
        </a:p>
      </dgm:t>
    </dgm:pt>
    <dgm:pt modelId="{136A57D7-1285-4C92-BF54-710C8C750CEC}" type="sibTrans" cxnId="{B5DBE60C-1E0A-4BDB-A700-8780208CABA6}">
      <dgm:prSet/>
      <dgm:spPr/>
      <dgm:t>
        <a:bodyPr/>
        <a:lstStyle/>
        <a:p>
          <a:endParaRPr lang="en-US"/>
        </a:p>
      </dgm:t>
    </dgm:pt>
    <dgm:pt modelId="{6652B144-5B81-48EC-8014-FD1C8100AA74}">
      <dgm:prSet/>
      <dgm:spPr/>
      <dgm:t>
        <a:bodyPr/>
        <a:lstStyle/>
        <a:p>
          <a:r>
            <a:rPr lang="es-ES_tradnl" noProof="0" dirty="0"/>
            <a:t>Alta eliminación de DCO/DBO y producción de SS</a:t>
          </a:r>
        </a:p>
      </dgm:t>
    </dgm:pt>
    <dgm:pt modelId="{D7308239-6552-4357-8E0F-EA90039832D8}" type="parTrans" cxnId="{9CE4132E-237A-428D-9C36-56E458464EFA}">
      <dgm:prSet/>
      <dgm:spPr/>
      <dgm:t>
        <a:bodyPr/>
        <a:lstStyle/>
        <a:p>
          <a:endParaRPr lang="en-US"/>
        </a:p>
      </dgm:t>
    </dgm:pt>
    <dgm:pt modelId="{D19CBD1D-DB0C-46F2-8DEF-08A0E50BA95F}" type="sibTrans" cxnId="{9CE4132E-237A-428D-9C36-56E458464EFA}">
      <dgm:prSet/>
      <dgm:spPr/>
      <dgm:t>
        <a:bodyPr/>
        <a:lstStyle/>
        <a:p>
          <a:endParaRPr lang="en-US"/>
        </a:p>
      </dgm:t>
    </dgm:pt>
    <dgm:pt modelId="{1C2C860C-CB76-4ECA-B009-7A9FCC0D2BF3}">
      <dgm:prSet/>
      <dgm:spPr/>
      <dgm:t>
        <a:bodyPr/>
        <a:lstStyle/>
        <a:p>
          <a:r>
            <a:rPr lang="es-ES_tradnl" i="1" noProof="0" dirty="0"/>
            <a:t>Contras</a:t>
          </a:r>
          <a:r>
            <a:rPr lang="es-ES_tradnl" noProof="0" dirty="0"/>
            <a:t>: hay un requisito de tierra y alta concentración de SS</a:t>
          </a:r>
        </a:p>
      </dgm:t>
    </dgm:pt>
    <dgm:pt modelId="{1A188782-DB17-4FD5-AE14-E73CD1EF3F77}" type="parTrans" cxnId="{71633E9A-AAD4-4D84-BD5C-43E63998F790}">
      <dgm:prSet/>
      <dgm:spPr/>
      <dgm:t>
        <a:bodyPr/>
        <a:lstStyle/>
        <a:p>
          <a:endParaRPr lang="en-US"/>
        </a:p>
      </dgm:t>
    </dgm:pt>
    <dgm:pt modelId="{9F58D9D9-C362-432E-9C45-D63001ECB13D}" type="sibTrans" cxnId="{71633E9A-AAD4-4D84-BD5C-43E63998F790}">
      <dgm:prSet/>
      <dgm:spPr/>
      <dgm:t>
        <a:bodyPr/>
        <a:lstStyle/>
        <a:p>
          <a:endParaRPr lang="en-US"/>
        </a:p>
      </dgm:t>
    </dgm:pt>
    <dgm:pt modelId="{D1A5E79D-A88C-894D-9451-45D6BE694CA9}" type="pres">
      <dgm:prSet presAssocID="{BF8D1995-67B3-4387-B5AA-DD205258DF3F}" presName="linear" presStyleCnt="0">
        <dgm:presLayoutVars>
          <dgm:animLvl val="lvl"/>
          <dgm:resizeHandles val="exact"/>
        </dgm:presLayoutVars>
      </dgm:prSet>
      <dgm:spPr/>
    </dgm:pt>
    <dgm:pt modelId="{86D06D2B-341F-C34E-ABDE-FD0E9B2F61F4}" type="pres">
      <dgm:prSet presAssocID="{E18F0DC2-BCF5-4D55-BCA3-11AC4B2D4E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A709E95-967F-2A4D-B14C-72DA1B214912}" type="pres">
      <dgm:prSet presAssocID="{9D990BBD-EE8A-4353-A141-58DA6C67D39D}" presName="spacer" presStyleCnt="0"/>
      <dgm:spPr/>
    </dgm:pt>
    <dgm:pt modelId="{214A1228-AA90-354E-9B13-19052CEF3E34}" type="pres">
      <dgm:prSet presAssocID="{981AB888-FED1-4B66-A706-B7577A08D8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9129C57-3CAB-FC42-82B3-0A7F0D1F83A8}" type="pres">
      <dgm:prSet presAssocID="{136A57D7-1285-4C92-BF54-710C8C750CEC}" presName="spacer" presStyleCnt="0"/>
      <dgm:spPr/>
    </dgm:pt>
    <dgm:pt modelId="{EC2D60DA-01AD-9244-A1B1-B12580B88C44}" type="pres">
      <dgm:prSet presAssocID="{6652B144-5B81-48EC-8014-FD1C8100AA7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D125498-C908-7840-B7B5-03137DDB81F7}" type="pres">
      <dgm:prSet presAssocID="{D19CBD1D-DB0C-46F2-8DEF-08A0E50BA95F}" presName="spacer" presStyleCnt="0"/>
      <dgm:spPr/>
    </dgm:pt>
    <dgm:pt modelId="{6A04ADD4-D632-CB49-BCB9-7AA75F1340AB}" type="pres">
      <dgm:prSet presAssocID="{1C2C860C-CB76-4ECA-B009-7A9FCC0D2BF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5DBE60C-1E0A-4BDB-A700-8780208CABA6}" srcId="{BF8D1995-67B3-4387-B5AA-DD205258DF3F}" destId="{981AB888-FED1-4B66-A706-B7577A08D87B}" srcOrd="1" destOrd="0" parTransId="{0A9BC7DD-61AC-47EC-902E-0DA8204AFCE4}" sibTransId="{136A57D7-1285-4C92-BF54-710C8C750CEC}"/>
    <dgm:cxn modelId="{0383001A-7995-4D36-9695-4825121A21B3}" srcId="{BF8D1995-67B3-4387-B5AA-DD205258DF3F}" destId="{E18F0DC2-BCF5-4D55-BCA3-11AC4B2D4E12}" srcOrd="0" destOrd="0" parTransId="{CCA802B1-319D-4A90-8D1B-39CC3AA7B5B8}" sibTransId="{9D990BBD-EE8A-4353-A141-58DA6C67D39D}"/>
    <dgm:cxn modelId="{9CE4132E-237A-428D-9C36-56E458464EFA}" srcId="{BF8D1995-67B3-4387-B5AA-DD205258DF3F}" destId="{6652B144-5B81-48EC-8014-FD1C8100AA74}" srcOrd="2" destOrd="0" parTransId="{D7308239-6552-4357-8E0F-EA90039832D8}" sibTransId="{D19CBD1D-DB0C-46F2-8DEF-08A0E50BA95F}"/>
    <dgm:cxn modelId="{2AD65D59-CC35-E040-97E2-72D91522C2F1}" type="presOf" srcId="{1C2C860C-CB76-4ECA-B009-7A9FCC0D2BF3}" destId="{6A04ADD4-D632-CB49-BCB9-7AA75F1340AB}" srcOrd="0" destOrd="0" presId="urn:microsoft.com/office/officeart/2005/8/layout/vList2"/>
    <dgm:cxn modelId="{E2751F87-181C-3A42-B983-8479C980F9B7}" type="presOf" srcId="{BF8D1995-67B3-4387-B5AA-DD205258DF3F}" destId="{D1A5E79D-A88C-894D-9451-45D6BE694CA9}" srcOrd="0" destOrd="0" presId="urn:microsoft.com/office/officeart/2005/8/layout/vList2"/>
    <dgm:cxn modelId="{71633E9A-AAD4-4D84-BD5C-43E63998F790}" srcId="{BF8D1995-67B3-4387-B5AA-DD205258DF3F}" destId="{1C2C860C-CB76-4ECA-B009-7A9FCC0D2BF3}" srcOrd="3" destOrd="0" parTransId="{1A188782-DB17-4FD5-AE14-E73CD1EF3F77}" sibTransId="{9F58D9D9-C362-432E-9C45-D63001ECB13D}"/>
    <dgm:cxn modelId="{1234789D-651D-BA4B-8970-0E83AD5925C0}" type="presOf" srcId="{981AB888-FED1-4B66-A706-B7577A08D87B}" destId="{214A1228-AA90-354E-9B13-19052CEF3E34}" srcOrd="0" destOrd="0" presId="urn:microsoft.com/office/officeart/2005/8/layout/vList2"/>
    <dgm:cxn modelId="{32659BA4-EB25-4541-B67E-2B70CDACC0DB}" type="presOf" srcId="{6652B144-5B81-48EC-8014-FD1C8100AA74}" destId="{EC2D60DA-01AD-9244-A1B1-B12580B88C44}" srcOrd="0" destOrd="0" presId="urn:microsoft.com/office/officeart/2005/8/layout/vList2"/>
    <dgm:cxn modelId="{D56897B2-35C1-8142-912B-A3496466FFB8}" type="presOf" srcId="{E18F0DC2-BCF5-4D55-BCA3-11AC4B2D4E12}" destId="{86D06D2B-341F-C34E-ABDE-FD0E9B2F61F4}" srcOrd="0" destOrd="0" presId="urn:microsoft.com/office/officeart/2005/8/layout/vList2"/>
    <dgm:cxn modelId="{92A74C0A-4840-B746-98D1-0BB7EEE1D7F2}" type="presParOf" srcId="{D1A5E79D-A88C-894D-9451-45D6BE694CA9}" destId="{86D06D2B-341F-C34E-ABDE-FD0E9B2F61F4}" srcOrd="0" destOrd="0" presId="urn:microsoft.com/office/officeart/2005/8/layout/vList2"/>
    <dgm:cxn modelId="{C177529B-5F2D-DE40-AC3C-6C7F13073D13}" type="presParOf" srcId="{D1A5E79D-A88C-894D-9451-45D6BE694CA9}" destId="{7A709E95-967F-2A4D-B14C-72DA1B214912}" srcOrd="1" destOrd="0" presId="urn:microsoft.com/office/officeart/2005/8/layout/vList2"/>
    <dgm:cxn modelId="{16D8EC24-745C-EF44-BCDC-6FE98780ADDD}" type="presParOf" srcId="{D1A5E79D-A88C-894D-9451-45D6BE694CA9}" destId="{214A1228-AA90-354E-9B13-19052CEF3E34}" srcOrd="2" destOrd="0" presId="urn:microsoft.com/office/officeart/2005/8/layout/vList2"/>
    <dgm:cxn modelId="{39595043-BB92-5E4E-8A98-26B530E573E0}" type="presParOf" srcId="{D1A5E79D-A88C-894D-9451-45D6BE694CA9}" destId="{19129C57-3CAB-FC42-82B3-0A7F0D1F83A8}" srcOrd="3" destOrd="0" presId="urn:microsoft.com/office/officeart/2005/8/layout/vList2"/>
    <dgm:cxn modelId="{69859188-F11D-124A-BC8B-B7DE2F11ECBB}" type="presParOf" srcId="{D1A5E79D-A88C-894D-9451-45D6BE694CA9}" destId="{EC2D60DA-01AD-9244-A1B1-B12580B88C44}" srcOrd="4" destOrd="0" presId="urn:microsoft.com/office/officeart/2005/8/layout/vList2"/>
    <dgm:cxn modelId="{1ED6A2A7-9F39-CA4B-80F7-33A37E4C0F78}" type="presParOf" srcId="{D1A5E79D-A88C-894D-9451-45D6BE694CA9}" destId="{8D125498-C908-7840-B7B5-03137DDB81F7}" srcOrd="5" destOrd="0" presId="urn:microsoft.com/office/officeart/2005/8/layout/vList2"/>
    <dgm:cxn modelId="{B6FDAA0C-8711-EC4A-805E-1DB666519196}" type="presParOf" srcId="{D1A5E79D-A88C-894D-9451-45D6BE694CA9}" destId="{6A04ADD4-D632-CB49-BCB9-7AA75F1340A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8E44F6-DE86-46DD-849F-06B1BAB79E34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B51DA34-3D7C-4F66-A567-98130C0569D8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noProof="0"/>
            <a:t>La energía es fiable y barata</a:t>
          </a:r>
        </a:p>
      </dgm:t>
    </dgm:pt>
    <dgm:pt modelId="{4C0A9D3A-390A-4EEB-952A-20E0DF1E3B75}" type="parTrans" cxnId="{A45B48D4-043B-4491-A857-50EC758732C3}">
      <dgm:prSet/>
      <dgm:spPr/>
      <dgm:t>
        <a:bodyPr/>
        <a:lstStyle/>
        <a:p>
          <a:endParaRPr lang="es-ES_tradnl" noProof="0" dirty="0"/>
        </a:p>
      </dgm:t>
    </dgm:pt>
    <dgm:pt modelId="{3C1AD2A7-F7B5-450D-9AC4-CD5482697CBA}" type="sibTrans" cxnId="{A45B48D4-043B-4491-A857-50EC758732C3}">
      <dgm:prSet/>
      <dgm:spPr/>
      <dgm:t>
        <a:bodyPr/>
        <a:lstStyle/>
        <a:p>
          <a:pPr>
            <a:lnSpc>
              <a:spcPct val="100000"/>
            </a:lnSpc>
          </a:pPr>
          <a:endParaRPr lang="es-ES_tradnl" noProof="0"/>
        </a:p>
      </dgm:t>
    </dgm:pt>
    <dgm:pt modelId="{F694AD7D-04BF-48AC-AD5F-558F3A430B94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noProof="0"/>
            <a:t>Mas saludable que la biomasa</a:t>
          </a:r>
        </a:p>
      </dgm:t>
    </dgm:pt>
    <dgm:pt modelId="{00214A13-6EE9-4BF0-B38B-6D527B0A5056}" type="parTrans" cxnId="{9CB17F16-E8C8-4096-A9AC-C28D0DDDA4FF}">
      <dgm:prSet/>
      <dgm:spPr/>
      <dgm:t>
        <a:bodyPr/>
        <a:lstStyle/>
        <a:p>
          <a:endParaRPr lang="es-ES_tradnl" noProof="0" dirty="0"/>
        </a:p>
      </dgm:t>
    </dgm:pt>
    <dgm:pt modelId="{581ED032-8769-4A05-86DA-3767723963E6}" type="sibTrans" cxnId="{9CB17F16-E8C8-4096-A9AC-C28D0DDDA4FF}">
      <dgm:prSet/>
      <dgm:spPr/>
      <dgm:t>
        <a:bodyPr/>
        <a:lstStyle/>
        <a:p>
          <a:pPr>
            <a:lnSpc>
              <a:spcPct val="100000"/>
            </a:lnSpc>
          </a:pPr>
          <a:endParaRPr lang="es-ES_tradnl" noProof="0"/>
        </a:p>
      </dgm:t>
    </dgm:pt>
    <dgm:pt modelId="{E3C1A548-AFDA-4F56-880C-7217C428BB3C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noProof="0"/>
            <a:t>Impactos ambientales</a:t>
          </a:r>
        </a:p>
      </dgm:t>
    </dgm:pt>
    <dgm:pt modelId="{1807576B-FD36-4C82-9DDA-2CD36C4F8D10}" type="parTrans" cxnId="{3C704A4B-2F34-4099-BF7F-52B40DAFE117}">
      <dgm:prSet/>
      <dgm:spPr/>
      <dgm:t>
        <a:bodyPr/>
        <a:lstStyle/>
        <a:p>
          <a:endParaRPr lang="es-ES_tradnl" noProof="0" dirty="0"/>
        </a:p>
      </dgm:t>
    </dgm:pt>
    <dgm:pt modelId="{E81B1D19-F866-41B4-A0F6-8BBA6F353729}" type="sibTrans" cxnId="{3C704A4B-2F34-4099-BF7F-52B40DAFE117}">
      <dgm:prSet/>
      <dgm:spPr/>
      <dgm:t>
        <a:bodyPr/>
        <a:lstStyle/>
        <a:p>
          <a:endParaRPr lang="es-ES_tradnl" noProof="0" dirty="0"/>
        </a:p>
      </dgm:t>
    </dgm:pt>
    <dgm:pt modelId="{B4F35ED9-0A92-1646-9B53-BFD174ACAFCF}" type="pres">
      <dgm:prSet presAssocID="{AD8E44F6-DE86-46DD-849F-06B1BAB79E34}" presName="vert0" presStyleCnt="0">
        <dgm:presLayoutVars>
          <dgm:dir/>
          <dgm:animOne val="branch"/>
          <dgm:animLvl val="lvl"/>
        </dgm:presLayoutVars>
      </dgm:prSet>
      <dgm:spPr/>
    </dgm:pt>
    <dgm:pt modelId="{19FD2110-A21B-B242-A7A0-8EABD752677A}" type="pres">
      <dgm:prSet presAssocID="{AB51DA34-3D7C-4F66-A567-98130C0569D8}" presName="thickLine" presStyleLbl="alignNode1" presStyleIdx="0" presStyleCnt="3"/>
      <dgm:spPr/>
    </dgm:pt>
    <dgm:pt modelId="{9F6770BF-E2D1-9B4E-B066-6C122CB7FB9E}" type="pres">
      <dgm:prSet presAssocID="{AB51DA34-3D7C-4F66-A567-98130C0569D8}" presName="horz1" presStyleCnt="0"/>
      <dgm:spPr/>
    </dgm:pt>
    <dgm:pt modelId="{2D70D833-DDF1-1040-98C9-2FCB2990FF8E}" type="pres">
      <dgm:prSet presAssocID="{AB51DA34-3D7C-4F66-A567-98130C0569D8}" presName="tx1" presStyleLbl="revTx" presStyleIdx="0" presStyleCnt="3"/>
      <dgm:spPr/>
    </dgm:pt>
    <dgm:pt modelId="{096365B2-1C3B-7245-A91B-FAAFB5B8443D}" type="pres">
      <dgm:prSet presAssocID="{AB51DA34-3D7C-4F66-A567-98130C0569D8}" presName="vert1" presStyleCnt="0"/>
      <dgm:spPr/>
    </dgm:pt>
    <dgm:pt modelId="{FBCE379A-4B9C-CC41-A380-69CF712BA9E8}" type="pres">
      <dgm:prSet presAssocID="{F694AD7D-04BF-48AC-AD5F-558F3A430B94}" presName="thickLine" presStyleLbl="alignNode1" presStyleIdx="1" presStyleCnt="3"/>
      <dgm:spPr/>
    </dgm:pt>
    <dgm:pt modelId="{12E2F74E-3C84-E24D-B965-1E26D9B93F4D}" type="pres">
      <dgm:prSet presAssocID="{F694AD7D-04BF-48AC-AD5F-558F3A430B94}" presName="horz1" presStyleCnt="0"/>
      <dgm:spPr/>
    </dgm:pt>
    <dgm:pt modelId="{E9E98C03-E610-F340-89CB-F088F99F7CDB}" type="pres">
      <dgm:prSet presAssocID="{F694AD7D-04BF-48AC-AD5F-558F3A430B94}" presName="tx1" presStyleLbl="revTx" presStyleIdx="1" presStyleCnt="3"/>
      <dgm:spPr/>
    </dgm:pt>
    <dgm:pt modelId="{337EF976-80DC-3B40-AD39-3E1ECAE7B57B}" type="pres">
      <dgm:prSet presAssocID="{F694AD7D-04BF-48AC-AD5F-558F3A430B94}" presName="vert1" presStyleCnt="0"/>
      <dgm:spPr/>
    </dgm:pt>
    <dgm:pt modelId="{B64604C4-18CA-C343-8E0C-5F6B89E2AD51}" type="pres">
      <dgm:prSet presAssocID="{E3C1A548-AFDA-4F56-880C-7217C428BB3C}" presName="thickLine" presStyleLbl="alignNode1" presStyleIdx="2" presStyleCnt="3"/>
      <dgm:spPr/>
    </dgm:pt>
    <dgm:pt modelId="{4C064AD5-C462-7142-9BB9-359183D5D372}" type="pres">
      <dgm:prSet presAssocID="{E3C1A548-AFDA-4F56-880C-7217C428BB3C}" presName="horz1" presStyleCnt="0"/>
      <dgm:spPr/>
    </dgm:pt>
    <dgm:pt modelId="{45462B81-63DD-314D-ABDD-66C795E34D82}" type="pres">
      <dgm:prSet presAssocID="{E3C1A548-AFDA-4F56-880C-7217C428BB3C}" presName="tx1" presStyleLbl="revTx" presStyleIdx="2" presStyleCnt="3"/>
      <dgm:spPr/>
    </dgm:pt>
    <dgm:pt modelId="{3400AA70-FC85-9543-8338-B8AB3419D5DF}" type="pres">
      <dgm:prSet presAssocID="{E3C1A548-AFDA-4F56-880C-7217C428BB3C}" presName="vert1" presStyleCnt="0"/>
      <dgm:spPr/>
    </dgm:pt>
  </dgm:ptLst>
  <dgm:cxnLst>
    <dgm:cxn modelId="{9CB17F16-E8C8-4096-A9AC-C28D0DDDA4FF}" srcId="{AD8E44F6-DE86-46DD-849F-06B1BAB79E34}" destId="{F694AD7D-04BF-48AC-AD5F-558F3A430B94}" srcOrd="1" destOrd="0" parTransId="{00214A13-6EE9-4BF0-B38B-6D527B0A5056}" sibTransId="{581ED032-8769-4A05-86DA-3767723963E6}"/>
    <dgm:cxn modelId="{B80F4E31-BC76-964A-8F80-B07B6F55D7D5}" type="presOf" srcId="{AD8E44F6-DE86-46DD-849F-06B1BAB79E34}" destId="{B4F35ED9-0A92-1646-9B53-BFD174ACAFCF}" srcOrd="0" destOrd="0" presId="urn:microsoft.com/office/officeart/2008/layout/LinedList"/>
    <dgm:cxn modelId="{3C704A4B-2F34-4099-BF7F-52B40DAFE117}" srcId="{AD8E44F6-DE86-46DD-849F-06B1BAB79E34}" destId="{E3C1A548-AFDA-4F56-880C-7217C428BB3C}" srcOrd="2" destOrd="0" parTransId="{1807576B-FD36-4C82-9DDA-2CD36C4F8D10}" sibTransId="{E81B1D19-F866-41B4-A0F6-8BBA6F353729}"/>
    <dgm:cxn modelId="{C25480A6-554F-2B42-930B-A2DD11AB8DEB}" type="presOf" srcId="{F694AD7D-04BF-48AC-AD5F-558F3A430B94}" destId="{E9E98C03-E610-F340-89CB-F088F99F7CDB}" srcOrd="0" destOrd="0" presId="urn:microsoft.com/office/officeart/2008/layout/LinedList"/>
    <dgm:cxn modelId="{434168CB-F837-AF40-B9B6-2B3859223CBD}" type="presOf" srcId="{E3C1A548-AFDA-4F56-880C-7217C428BB3C}" destId="{45462B81-63DD-314D-ABDD-66C795E34D82}" srcOrd="0" destOrd="0" presId="urn:microsoft.com/office/officeart/2008/layout/LinedList"/>
    <dgm:cxn modelId="{AFF5C7CC-E417-1C49-B0CE-1968D54F00CA}" type="presOf" srcId="{AB51DA34-3D7C-4F66-A567-98130C0569D8}" destId="{2D70D833-DDF1-1040-98C9-2FCB2990FF8E}" srcOrd="0" destOrd="0" presId="urn:microsoft.com/office/officeart/2008/layout/LinedList"/>
    <dgm:cxn modelId="{A45B48D4-043B-4491-A857-50EC758732C3}" srcId="{AD8E44F6-DE86-46DD-849F-06B1BAB79E34}" destId="{AB51DA34-3D7C-4F66-A567-98130C0569D8}" srcOrd="0" destOrd="0" parTransId="{4C0A9D3A-390A-4EEB-952A-20E0DF1E3B75}" sibTransId="{3C1AD2A7-F7B5-450D-9AC4-CD5482697CBA}"/>
    <dgm:cxn modelId="{7C16B72C-7197-894C-8E1A-88F7C5A259FA}" type="presParOf" srcId="{B4F35ED9-0A92-1646-9B53-BFD174ACAFCF}" destId="{19FD2110-A21B-B242-A7A0-8EABD752677A}" srcOrd="0" destOrd="0" presId="urn:microsoft.com/office/officeart/2008/layout/LinedList"/>
    <dgm:cxn modelId="{5800F3C4-277B-3B4C-8F9B-836C090156AC}" type="presParOf" srcId="{B4F35ED9-0A92-1646-9B53-BFD174ACAFCF}" destId="{9F6770BF-E2D1-9B4E-B066-6C122CB7FB9E}" srcOrd="1" destOrd="0" presId="urn:microsoft.com/office/officeart/2008/layout/LinedList"/>
    <dgm:cxn modelId="{0C0929C8-9E7D-9E44-8B21-086D7907F456}" type="presParOf" srcId="{9F6770BF-E2D1-9B4E-B066-6C122CB7FB9E}" destId="{2D70D833-DDF1-1040-98C9-2FCB2990FF8E}" srcOrd="0" destOrd="0" presId="urn:microsoft.com/office/officeart/2008/layout/LinedList"/>
    <dgm:cxn modelId="{C06EB09C-73BE-2547-A3AB-26A1DC123371}" type="presParOf" srcId="{9F6770BF-E2D1-9B4E-B066-6C122CB7FB9E}" destId="{096365B2-1C3B-7245-A91B-FAAFB5B8443D}" srcOrd="1" destOrd="0" presId="urn:microsoft.com/office/officeart/2008/layout/LinedList"/>
    <dgm:cxn modelId="{4BF09EF5-158C-564F-926B-5325BE178722}" type="presParOf" srcId="{B4F35ED9-0A92-1646-9B53-BFD174ACAFCF}" destId="{FBCE379A-4B9C-CC41-A380-69CF712BA9E8}" srcOrd="2" destOrd="0" presId="urn:microsoft.com/office/officeart/2008/layout/LinedList"/>
    <dgm:cxn modelId="{6BE47ACE-7D03-6147-A419-8E28B514BB26}" type="presParOf" srcId="{B4F35ED9-0A92-1646-9B53-BFD174ACAFCF}" destId="{12E2F74E-3C84-E24D-B965-1E26D9B93F4D}" srcOrd="3" destOrd="0" presId="urn:microsoft.com/office/officeart/2008/layout/LinedList"/>
    <dgm:cxn modelId="{E78354BB-86B1-5049-BABF-C85EB6FAE5DB}" type="presParOf" srcId="{12E2F74E-3C84-E24D-B965-1E26D9B93F4D}" destId="{E9E98C03-E610-F340-89CB-F088F99F7CDB}" srcOrd="0" destOrd="0" presId="urn:microsoft.com/office/officeart/2008/layout/LinedList"/>
    <dgm:cxn modelId="{0224176E-B79F-0140-9F8B-49654155DBF3}" type="presParOf" srcId="{12E2F74E-3C84-E24D-B965-1E26D9B93F4D}" destId="{337EF976-80DC-3B40-AD39-3E1ECAE7B57B}" srcOrd="1" destOrd="0" presId="urn:microsoft.com/office/officeart/2008/layout/LinedList"/>
    <dgm:cxn modelId="{907529E9-B2E2-F045-BD5F-78B755880AB4}" type="presParOf" srcId="{B4F35ED9-0A92-1646-9B53-BFD174ACAFCF}" destId="{B64604C4-18CA-C343-8E0C-5F6B89E2AD51}" srcOrd="4" destOrd="0" presId="urn:microsoft.com/office/officeart/2008/layout/LinedList"/>
    <dgm:cxn modelId="{F42BD6D9-0EBA-3140-A21B-94F3B4C82596}" type="presParOf" srcId="{B4F35ED9-0A92-1646-9B53-BFD174ACAFCF}" destId="{4C064AD5-C462-7142-9BB9-359183D5D372}" srcOrd="5" destOrd="0" presId="urn:microsoft.com/office/officeart/2008/layout/LinedList"/>
    <dgm:cxn modelId="{2A2254F5-E122-9140-85C2-CC2EE48D14F5}" type="presParOf" srcId="{4C064AD5-C462-7142-9BB9-359183D5D372}" destId="{45462B81-63DD-314D-ABDD-66C795E34D82}" srcOrd="0" destOrd="0" presId="urn:microsoft.com/office/officeart/2008/layout/LinedList"/>
    <dgm:cxn modelId="{CB4D5316-925E-9448-B7CE-0A50F057B086}" type="presParOf" srcId="{4C064AD5-C462-7142-9BB9-359183D5D372}" destId="{3400AA70-FC85-9543-8338-B8AB3419D5D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655937-8B3A-4E98-8C19-EE253AB9B87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088A53-1D82-427F-846A-C451A0443A06}">
      <dgm:prSet/>
      <dgm:spPr/>
      <dgm:t>
        <a:bodyPr/>
        <a:lstStyle/>
        <a:p>
          <a:pPr>
            <a:defRPr cap="all"/>
          </a:pPr>
          <a:r>
            <a:rPr lang="es-ES_tradnl" noProof="0" dirty="0"/>
            <a:t>Fuego instantáneo</a:t>
          </a:r>
        </a:p>
      </dgm:t>
    </dgm:pt>
    <dgm:pt modelId="{4947AC02-D069-4438-A87D-D6CC0E4C0178}" type="parTrans" cxnId="{496CA2A6-F3FC-410B-9F9F-FF8A99525FED}">
      <dgm:prSet/>
      <dgm:spPr/>
      <dgm:t>
        <a:bodyPr/>
        <a:lstStyle/>
        <a:p>
          <a:endParaRPr lang="en-US"/>
        </a:p>
      </dgm:t>
    </dgm:pt>
    <dgm:pt modelId="{48D295D6-74AF-4AC2-9324-A283C61C78EB}" type="sibTrans" cxnId="{496CA2A6-F3FC-410B-9F9F-FF8A99525FED}">
      <dgm:prSet/>
      <dgm:spPr/>
      <dgm:t>
        <a:bodyPr/>
        <a:lstStyle/>
        <a:p>
          <a:endParaRPr lang="en-US"/>
        </a:p>
      </dgm:t>
    </dgm:pt>
    <dgm:pt modelId="{6ADA413F-E364-4203-A445-4611F3D40E5D}">
      <dgm:prSet/>
      <dgm:spPr/>
      <dgm:t>
        <a:bodyPr/>
        <a:lstStyle/>
        <a:p>
          <a:pPr>
            <a:defRPr cap="all"/>
          </a:pPr>
          <a:r>
            <a:rPr lang="es-ES_tradnl" noProof="0" dirty="0"/>
            <a:t>Quema limpiamente</a:t>
          </a:r>
        </a:p>
      </dgm:t>
    </dgm:pt>
    <dgm:pt modelId="{D76A1F5B-1CEC-4AA9-A9F1-27AABC8B3199}" type="parTrans" cxnId="{F7437D7A-C0E1-465C-A9FD-EC164AF9CD79}">
      <dgm:prSet/>
      <dgm:spPr/>
      <dgm:t>
        <a:bodyPr/>
        <a:lstStyle/>
        <a:p>
          <a:endParaRPr lang="en-US"/>
        </a:p>
      </dgm:t>
    </dgm:pt>
    <dgm:pt modelId="{0CD8CB5D-FFB0-465B-AEB3-006912FD9473}" type="sibTrans" cxnId="{F7437D7A-C0E1-465C-A9FD-EC164AF9CD79}">
      <dgm:prSet/>
      <dgm:spPr/>
      <dgm:t>
        <a:bodyPr/>
        <a:lstStyle/>
        <a:p>
          <a:endParaRPr lang="en-US"/>
        </a:p>
      </dgm:t>
    </dgm:pt>
    <dgm:pt modelId="{A46E4413-4987-4CEF-B2C6-65F5FAA4960B}">
      <dgm:prSet/>
      <dgm:spPr/>
      <dgm:t>
        <a:bodyPr/>
        <a:lstStyle/>
        <a:p>
          <a:pPr>
            <a:defRPr cap="all"/>
          </a:pPr>
          <a:r>
            <a:rPr lang="es-ES_tradnl" noProof="0" dirty="0"/>
            <a:t>Libera menos gases de efecto invernadero</a:t>
          </a:r>
        </a:p>
      </dgm:t>
    </dgm:pt>
    <dgm:pt modelId="{BEACE7A3-9E5E-4D5F-AD42-E294E4B66B1A}" type="parTrans" cxnId="{4DCEB742-5B46-49EB-9069-A4CDD8F3AEE6}">
      <dgm:prSet/>
      <dgm:spPr/>
      <dgm:t>
        <a:bodyPr/>
        <a:lstStyle/>
        <a:p>
          <a:endParaRPr lang="en-US"/>
        </a:p>
      </dgm:t>
    </dgm:pt>
    <dgm:pt modelId="{EAE9DE58-16BB-46A6-AF49-15772BED3188}" type="sibTrans" cxnId="{4DCEB742-5B46-49EB-9069-A4CDD8F3AEE6}">
      <dgm:prSet/>
      <dgm:spPr/>
      <dgm:t>
        <a:bodyPr/>
        <a:lstStyle/>
        <a:p>
          <a:endParaRPr lang="en-US"/>
        </a:p>
      </dgm:t>
    </dgm:pt>
    <dgm:pt modelId="{6C6737F7-6048-4E7F-B71D-649D6E08AC32}">
      <dgm:prSet/>
      <dgm:spPr/>
      <dgm:t>
        <a:bodyPr/>
        <a:lstStyle/>
        <a:p>
          <a:pPr>
            <a:defRPr cap="all"/>
          </a:pPr>
          <a:r>
            <a:rPr lang="es-ES_tradnl" noProof="0" dirty="0"/>
            <a:t>Provee fertilizante</a:t>
          </a:r>
        </a:p>
      </dgm:t>
    </dgm:pt>
    <dgm:pt modelId="{4A3D9606-2C97-464B-92CF-580313981953}" type="parTrans" cxnId="{A0044006-6EE3-4A26-8E58-903F29C02FF0}">
      <dgm:prSet/>
      <dgm:spPr/>
      <dgm:t>
        <a:bodyPr/>
        <a:lstStyle/>
        <a:p>
          <a:endParaRPr lang="en-US"/>
        </a:p>
      </dgm:t>
    </dgm:pt>
    <dgm:pt modelId="{AC7E9C2A-D92D-4369-80F4-AA5E6DA789E7}" type="sibTrans" cxnId="{A0044006-6EE3-4A26-8E58-903F29C02FF0}">
      <dgm:prSet/>
      <dgm:spPr/>
      <dgm:t>
        <a:bodyPr/>
        <a:lstStyle/>
        <a:p>
          <a:endParaRPr lang="en-US"/>
        </a:p>
      </dgm:t>
    </dgm:pt>
    <dgm:pt modelId="{41547BCF-F919-4F28-BC54-16875324322F}">
      <dgm:prSet/>
      <dgm:spPr/>
      <dgm:t>
        <a:bodyPr/>
        <a:lstStyle/>
        <a:p>
          <a:pPr>
            <a:defRPr cap="all"/>
          </a:pPr>
          <a:r>
            <a:rPr lang="es-ES_tradnl" noProof="0" dirty="0"/>
            <a:t>Es posible para controlar el fuego </a:t>
          </a:r>
        </a:p>
      </dgm:t>
    </dgm:pt>
    <dgm:pt modelId="{E6598CA2-0276-4305-93A3-48BC103A178C}" type="parTrans" cxnId="{945E9251-5FD0-4A47-AD6E-E0911A07A6CA}">
      <dgm:prSet/>
      <dgm:spPr/>
      <dgm:t>
        <a:bodyPr/>
        <a:lstStyle/>
        <a:p>
          <a:endParaRPr lang="en-US"/>
        </a:p>
      </dgm:t>
    </dgm:pt>
    <dgm:pt modelId="{5628DD03-55D3-48E7-B2A2-40B29D3BE13D}" type="sibTrans" cxnId="{945E9251-5FD0-4A47-AD6E-E0911A07A6CA}">
      <dgm:prSet/>
      <dgm:spPr/>
      <dgm:t>
        <a:bodyPr/>
        <a:lstStyle/>
        <a:p>
          <a:endParaRPr lang="en-US"/>
        </a:p>
      </dgm:t>
    </dgm:pt>
    <dgm:pt modelId="{9B341B8F-BE21-2A41-8466-56432CFD2431}" type="pres">
      <dgm:prSet presAssocID="{56655937-8B3A-4E98-8C19-EE253AB9B87B}" presName="linear" presStyleCnt="0">
        <dgm:presLayoutVars>
          <dgm:animLvl val="lvl"/>
          <dgm:resizeHandles val="exact"/>
        </dgm:presLayoutVars>
      </dgm:prSet>
      <dgm:spPr/>
    </dgm:pt>
    <dgm:pt modelId="{F9275CC2-7FA4-4441-B8ED-931BD137C480}" type="pres">
      <dgm:prSet presAssocID="{E1088A53-1D82-427F-846A-C451A0443A0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F4BE158-99AC-1E42-9DB4-A24375850D76}" type="pres">
      <dgm:prSet presAssocID="{48D295D6-74AF-4AC2-9324-A283C61C78EB}" presName="spacer" presStyleCnt="0"/>
      <dgm:spPr/>
    </dgm:pt>
    <dgm:pt modelId="{522C0B24-EA68-4D43-A81A-88B3BA6707D7}" type="pres">
      <dgm:prSet presAssocID="{6ADA413F-E364-4203-A445-4611F3D40E5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F2AA7D1-79FE-2541-A1A4-DFEEE8C5E647}" type="pres">
      <dgm:prSet presAssocID="{0CD8CB5D-FFB0-465B-AEB3-006912FD9473}" presName="spacer" presStyleCnt="0"/>
      <dgm:spPr/>
    </dgm:pt>
    <dgm:pt modelId="{4F139142-C004-8046-A156-56BDBB26C2A6}" type="pres">
      <dgm:prSet presAssocID="{A46E4413-4987-4CEF-B2C6-65F5FAA4960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3ABB987-4A2A-5145-87C4-F0686DEC4FFC}" type="pres">
      <dgm:prSet presAssocID="{EAE9DE58-16BB-46A6-AF49-15772BED3188}" presName="spacer" presStyleCnt="0"/>
      <dgm:spPr/>
    </dgm:pt>
    <dgm:pt modelId="{A58E2993-8ED2-D041-9015-81C1689E7988}" type="pres">
      <dgm:prSet presAssocID="{6C6737F7-6048-4E7F-B71D-649D6E08AC3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ABDDE9-AC0C-364E-A47B-21956C041B4B}" type="pres">
      <dgm:prSet presAssocID="{AC7E9C2A-D92D-4369-80F4-AA5E6DA789E7}" presName="spacer" presStyleCnt="0"/>
      <dgm:spPr/>
    </dgm:pt>
    <dgm:pt modelId="{EA96D284-C97D-024F-BAB4-EF5A07E590C2}" type="pres">
      <dgm:prSet presAssocID="{41547BCF-F919-4F28-BC54-16875324322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0044006-6EE3-4A26-8E58-903F29C02FF0}" srcId="{56655937-8B3A-4E98-8C19-EE253AB9B87B}" destId="{6C6737F7-6048-4E7F-B71D-649D6E08AC32}" srcOrd="3" destOrd="0" parTransId="{4A3D9606-2C97-464B-92CF-580313981953}" sibTransId="{AC7E9C2A-D92D-4369-80F4-AA5E6DA789E7}"/>
    <dgm:cxn modelId="{D266A038-C06A-014C-A9E0-A574D3B264E6}" type="presOf" srcId="{41547BCF-F919-4F28-BC54-16875324322F}" destId="{EA96D284-C97D-024F-BAB4-EF5A07E590C2}" srcOrd="0" destOrd="0" presId="urn:microsoft.com/office/officeart/2005/8/layout/vList2"/>
    <dgm:cxn modelId="{843D6939-BEE4-5246-9A62-49E0D7ADF9AC}" type="presOf" srcId="{56655937-8B3A-4E98-8C19-EE253AB9B87B}" destId="{9B341B8F-BE21-2A41-8466-56432CFD2431}" srcOrd="0" destOrd="0" presId="urn:microsoft.com/office/officeart/2005/8/layout/vList2"/>
    <dgm:cxn modelId="{4DCEB742-5B46-49EB-9069-A4CDD8F3AEE6}" srcId="{56655937-8B3A-4E98-8C19-EE253AB9B87B}" destId="{A46E4413-4987-4CEF-B2C6-65F5FAA4960B}" srcOrd="2" destOrd="0" parTransId="{BEACE7A3-9E5E-4D5F-AD42-E294E4B66B1A}" sibTransId="{EAE9DE58-16BB-46A6-AF49-15772BED3188}"/>
    <dgm:cxn modelId="{E3B56250-FBF7-AB4B-8794-1B8729C98466}" type="presOf" srcId="{E1088A53-1D82-427F-846A-C451A0443A06}" destId="{F9275CC2-7FA4-4441-B8ED-931BD137C480}" srcOrd="0" destOrd="0" presId="urn:microsoft.com/office/officeart/2005/8/layout/vList2"/>
    <dgm:cxn modelId="{945E9251-5FD0-4A47-AD6E-E0911A07A6CA}" srcId="{56655937-8B3A-4E98-8C19-EE253AB9B87B}" destId="{41547BCF-F919-4F28-BC54-16875324322F}" srcOrd="4" destOrd="0" parTransId="{E6598CA2-0276-4305-93A3-48BC103A178C}" sibTransId="{5628DD03-55D3-48E7-B2A2-40B29D3BE13D}"/>
    <dgm:cxn modelId="{F7437D7A-C0E1-465C-A9FD-EC164AF9CD79}" srcId="{56655937-8B3A-4E98-8C19-EE253AB9B87B}" destId="{6ADA413F-E364-4203-A445-4611F3D40E5D}" srcOrd="1" destOrd="0" parTransId="{D76A1F5B-1CEC-4AA9-A9F1-27AABC8B3199}" sibTransId="{0CD8CB5D-FFB0-465B-AEB3-006912FD9473}"/>
    <dgm:cxn modelId="{CF6A3D95-1679-F745-A607-5880601A0947}" type="presOf" srcId="{6ADA413F-E364-4203-A445-4611F3D40E5D}" destId="{522C0B24-EA68-4D43-A81A-88B3BA6707D7}" srcOrd="0" destOrd="0" presId="urn:microsoft.com/office/officeart/2005/8/layout/vList2"/>
    <dgm:cxn modelId="{ED51AC96-E40A-8C49-97EF-B8162E46DA0B}" type="presOf" srcId="{6C6737F7-6048-4E7F-B71D-649D6E08AC32}" destId="{A58E2993-8ED2-D041-9015-81C1689E7988}" srcOrd="0" destOrd="0" presId="urn:microsoft.com/office/officeart/2005/8/layout/vList2"/>
    <dgm:cxn modelId="{877FB2A5-1E71-2D46-A5A6-240B69459051}" type="presOf" srcId="{A46E4413-4987-4CEF-B2C6-65F5FAA4960B}" destId="{4F139142-C004-8046-A156-56BDBB26C2A6}" srcOrd="0" destOrd="0" presId="urn:microsoft.com/office/officeart/2005/8/layout/vList2"/>
    <dgm:cxn modelId="{496CA2A6-F3FC-410B-9F9F-FF8A99525FED}" srcId="{56655937-8B3A-4E98-8C19-EE253AB9B87B}" destId="{E1088A53-1D82-427F-846A-C451A0443A06}" srcOrd="0" destOrd="0" parTransId="{4947AC02-D069-4438-A87D-D6CC0E4C0178}" sibTransId="{48D295D6-74AF-4AC2-9324-A283C61C78EB}"/>
    <dgm:cxn modelId="{7A2F029A-A67F-5E40-89C6-9BE468F83F68}" type="presParOf" srcId="{9B341B8F-BE21-2A41-8466-56432CFD2431}" destId="{F9275CC2-7FA4-4441-B8ED-931BD137C480}" srcOrd="0" destOrd="0" presId="urn:microsoft.com/office/officeart/2005/8/layout/vList2"/>
    <dgm:cxn modelId="{8FEA90EF-1817-854A-9C4C-A38148B41FF2}" type="presParOf" srcId="{9B341B8F-BE21-2A41-8466-56432CFD2431}" destId="{1F4BE158-99AC-1E42-9DB4-A24375850D76}" srcOrd="1" destOrd="0" presId="urn:microsoft.com/office/officeart/2005/8/layout/vList2"/>
    <dgm:cxn modelId="{312AFD18-ECA0-7E40-9DC2-E64926650F6F}" type="presParOf" srcId="{9B341B8F-BE21-2A41-8466-56432CFD2431}" destId="{522C0B24-EA68-4D43-A81A-88B3BA6707D7}" srcOrd="2" destOrd="0" presId="urn:microsoft.com/office/officeart/2005/8/layout/vList2"/>
    <dgm:cxn modelId="{97EF2575-2849-4B40-948D-FBE82DAE8379}" type="presParOf" srcId="{9B341B8F-BE21-2A41-8466-56432CFD2431}" destId="{CF2AA7D1-79FE-2541-A1A4-DFEEE8C5E647}" srcOrd="3" destOrd="0" presId="urn:microsoft.com/office/officeart/2005/8/layout/vList2"/>
    <dgm:cxn modelId="{147EA1AE-EB9D-4643-93E8-2CCE016C6B5C}" type="presParOf" srcId="{9B341B8F-BE21-2A41-8466-56432CFD2431}" destId="{4F139142-C004-8046-A156-56BDBB26C2A6}" srcOrd="4" destOrd="0" presId="urn:microsoft.com/office/officeart/2005/8/layout/vList2"/>
    <dgm:cxn modelId="{21109350-A018-1B41-9447-9052BB290310}" type="presParOf" srcId="{9B341B8F-BE21-2A41-8466-56432CFD2431}" destId="{53ABB987-4A2A-5145-87C4-F0686DEC4FFC}" srcOrd="5" destOrd="0" presId="urn:microsoft.com/office/officeart/2005/8/layout/vList2"/>
    <dgm:cxn modelId="{8269D65B-1353-E74A-9EBA-4E264994E090}" type="presParOf" srcId="{9B341B8F-BE21-2A41-8466-56432CFD2431}" destId="{A58E2993-8ED2-D041-9015-81C1689E7988}" srcOrd="6" destOrd="0" presId="urn:microsoft.com/office/officeart/2005/8/layout/vList2"/>
    <dgm:cxn modelId="{CEDC0F89-348C-2947-8519-5ABDA934D044}" type="presParOf" srcId="{9B341B8F-BE21-2A41-8466-56432CFD2431}" destId="{63ABDDE9-AC0C-364E-A47B-21956C041B4B}" srcOrd="7" destOrd="0" presId="urn:microsoft.com/office/officeart/2005/8/layout/vList2"/>
    <dgm:cxn modelId="{D3A1CB86-53BC-3E46-98DC-714F3A97638D}" type="presParOf" srcId="{9B341B8F-BE21-2A41-8466-56432CFD2431}" destId="{EA96D284-C97D-024F-BAB4-EF5A07E590C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723AF7-37DE-45EB-B32C-AA54AF1B593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9906E820-3A76-4D23-9712-901E482181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 noProof="0" dirty="0"/>
            <a:t>los aparatos (costos)</a:t>
          </a:r>
        </a:p>
      </dgm:t>
    </dgm:pt>
    <dgm:pt modelId="{EB32E10B-A8C0-41EF-BFC5-4D2C84D58A70}" type="parTrans" cxnId="{FCFEB0D8-7EE4-446A-9489-BB6D08F21A50}">
      <dgm:prSet/>
      <dgm:spPr/>
      <dgm:t>
        <a:bodyPr/>
        <a:lstStyle/>
        <a:p>
          <a:endParaRPr lang="en-US"/>
        </a:p>
      </dgm:t>
    </dgm:pt>
    <dgm:pt modelId="{185892EC-0FF7-4A0C-9DBF-8DD8DDA16D34}" type="sibTrans" cxnId="{FCFEB0D8-7EE4-446A-9489-BB6D08F21A50}">
      <dgm:prSet/>
      <dgm:spPr/>
      <dgm:t>
        <a:bodyPr/>
        <a:lstStyle/>
        <a:p>
          <a:endParaRPr lang="en-US"/>
        </a:p>
      </dgm:t>
    </dgm:pt>
    <dgm:pt modelId="{73D2B008-8447-4EDC-A1BA-C14E825B32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 noProof="0" dirty="0"/>
            <a:t>Los hábitos culinarios</a:t>
          </a:r>
        </a:p>
      </dgm:t>
    </dgm:pt>
    <dgm:pt modelId="{FAD4B85E-D37B-4A5D-B521-B8630A4A4332}" type="parTrans" cxnId="{6AA14943-3A2A-430B-9D99-13CEDF8EFFA7}">
      <dgm:prSet/>
      <dgm:spPr/>
      <dgm:t>
        <a:bodyPr/>
        <a:lstStyle/>
        <a:p>
          <a:endParaRPr lang="en-US"/>
        </a:p>
      </dgm:t>
    </dgm:pt>
    <dgm:pt modelId="{0BD29B52-A8DB-4486-8CF3-2FBAF1CA788F}" type="sibTrans" cxnId="{6AA14943-3A2A-430B-9D99-13CEDF8EFFA7}">
      <dgm:prSet/>
      <dgm:spPr/>
      <dgm:t>
        <a:bodyPr/>
        <a:lstStyle/>
        <a:p>
          <a:endParaRPr lang="en-US"/>
        </a:p>
      </dgm:t>
    </dgm:pt>
    <dgm:pt modelId="{7B12FE58-1ADE-4F86-B328-4B6CB4AA0B81}" type="pres">
      <dgm:prSet presAssocID="{0E723AF7-37DE-45EB-B32C-AA54AF1B593E}" presName="root" presStyleCnt="0">
        <dgm:presLayoutVars>
          <dgm:dir/>
          <dgm:resizeHandles val="exact"/>
        </dgm:presLayoutVars>
      </dgm:prSet>
      <dgm:spPr/>
    </dgm:pt>
    <dgm:pt modelId="{C218440B-2E1C-4178-B200-B590C4A2E311}" type="pres">
      <dgm:prSet presAssocID="{9906E820-3A76-4D23-9712-901E4821819C}" presName="compNode" presStyleCnt="0"/>
      <dgm:spPr/>
    </dgm:pt>
    <dgm:pt modelId="{3DA44EB8-E0B0-4288-92A3-814196482F72}" type="pres">
      <dgm:prSet presAssocID="{9906E820-3A76-4D23-9712-901E4821819C}" presName="iconBgRect" presStyleLbl="bgShp" presStyleIdx="0" presStyleCnt="2"/>
      <dgm:spPr/>
    </dgm:pt>
    <dgm:pt modelId="{AB45C738-3C56-4985-8C09-9ADCB9E02142}" type="pres">
      <dgm:prSet presAssocID="{9906E820-3A76-4D23-9712-901E482181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8D969A5-6322-47AB-9823-48F1C9910ED1}" type="pres">
      <dgm:prSet presAssocID="{9906E820-3A76-4D23-9712-901E4821819C}" presName="spaceRect" presStyleCnt="0"/>
      <dgm:spPr/>
    </dgm:pt>
    <dgm:pt modelId="{EE1A962A-2C2A-4F2C-8A7E-C78E91EA440B}" type="pres">
      <dgm:prSet presAssocID="{9906E820-3A76-4D23-9712-901E4821819C}" presName="textRect" presStyleLbl="revTx" presStyleIdx="0" presStyleCnt="2">
        <dgm:presLayoutVars>
          <dgm:chMax val="1"/>
          <dgm:chPref val="1"/>
        </dgm:presLayoutVars>
      </dgm:prSet>
      <dgm:spPr/>
    </dgm:pt>
    <dgm:pt modelId="{9CB278F0-DE1C-411D-BAF3-D5E48A8FA6BC}" type="pres">
      <dgm:prSet presAssocID="{185892EC-0FF7-4A0C-9DBF-8DD8DDA16D34}" presName="sibTrans" presStyleCnt="0"/>
      <dgm:spPr/>
    </dgm:pt>
    <dgm:pt modelId="{470F9FC3-D96C-4934-9C5F-8BAE74ED08F7}" type="pres">
      <dgm:prSet presAssocID="{73D2B008-8447-4EDC-A1BA-C14E825B322C}" presName="compNode" presStyleCnt="0"/>
      <dgm:spPr/>
    </dgm:pt>
    <dgm:pt modelId="{650EF8BB-D430-47C8-AA43-0EC5A759303E}" type="pres">
      <dgm:prSet presAssocID="{73D2B008-8447-4EDC-A1BA-C14E825B322C}" presName="iconBgRect" presStyleLbl="bgShp" presStyleIdx="1" presStyleCnt="2"/>
      <dgm:spPr/>
    </dgm:pt>
    <dgm:pt modelId="{710DCAE9-A9A9-4908-97A7-3136834262C9}" type="pres">
      <dgm:prSet presAssocID="{73D2B008-8447-4EDC-A1BA-C14E825B32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6A6604B6-6158-4A00-A627-0554D706FB14}" type="pres">
      <dgm:prSet presAssocID="{73D2B008-8447-4EDC-A1BA-C14E825B322C}" presName="spaceRect" presStyleCnt="0"/>
      <dgm:spPr/>
    </dgm:pt>
    <dgm:pt modelId="{3FF12D27-6E4C-460E-B23C-11675AA2F822}" type="pres">
      <dgm:prSet presAssocID="{73D2B008-8447-4EDC-A1BA-C14E825B322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0B2C29-1AF5-477C-9AA1-BF08A9967933}" type="presOf" srcId="{9906E820-3A76-4D23-9712-901E4821819C}" destId="{EE1A962A-2C2A-4F2C-8A7E-C78E91EA440B}" srcOrd="0" destOrd="0" presId="urn:microsoft.com/office/officeart/2018/5/layout/IconCircleLabelList"/>
    <dgm:cxn modelId="{6AA14943-3A2A-430B-9D99-13CEDF8EFFA7}" srcId="{0E723AF7-37DE-45EB-B32C-AA54AF1B593E}" destId="{73D2B008-8447-4EDC-A1BA-C14E825B322C}" srcOrd="1" destOrd="0" parTransId="{FAD4B85E-D37B-4A5D-B521-B8630A4A4332}" sibTransId="{0BD29B52-A8DB-4486-8CF3-2FBAF1CA788F}"/>
    <dgm:cxn modelId="{8152BA6A-0B7E-4265-A7F9-75AFDC045F84}" type="presOf" srcId="{0E723AF7-37DE-45EB-B32C-AA54AF1B593E}" destId="{7B12FE58-1ADE-4F86-B328-4B6CB4AA0B81}" srcOrd="0" destOrd="0" presId="urn:microsoft.com/office/officeart/2018/5/layout/IconCircleLabelList"/>
    <dgm:cxn modelId="{8EEC868F-2AE5-4C09-BA20-7191F3EC1089}" type="presOf" srcId="{73D2B008-8447-4EDC-A1BA-C14E825B322C}" destId="{3FF12D27-6E4C-460E-B23C-11675AA2F822}" srcOrd="0" destOrd="0" presId="urn:microsoft.com/office/officeart/2018/5/layout/IconCircleLabelList"/>
    <dgm:cxn modelId="{FCFEB0D8-7EE4-446A-9489-BB6D08F21A50}" srcId="{0E723AF7-37DE-45EB-B32C-AA54AF1B593E}" destId="{9906E820-3A76-4D23-9712-901E4821819C}" srcOrd="0" destOrd="0" parTransId="{EB32E10B-A8C0-41EF-BFC5-4D2C84D58A70}" sibTransId="{185892EC-0FF7-4A0C-9DBF-8DD8DDA16D34}"/>
    <dgm:cxn modelId="{F29B9998-4A5B-4AB2-A226-F54CDF91BD93}" type="presParOf" srcId="{7B12FE58-1ADE-4F86-B328-4B6CB4AA0B81}" destId="{C218440B-2E1C-4178-B200-B590C4A2E311}" srcOrd="0" destOrd="0" presId="urn:microsoft.com/office/officeart/2018/5/layout/IconCircleLabelList"/>
    <dgm:cxn modelId="{F0AE5767-5F56-4402-A069-33C259B423A5}" type="presParOf" srcId="{C218440B-2E1C-4178-B200-B590C4A2E311}" destId="{3DA44EB8-E0B0-4288-92A3-814196482F72}" srcOrd="0" destOrd="0" presId="urn:microsoft.com/office/officeart/2018/5/layout/IconCircleLabelList"/>
    <dgm:cxn modelId="{1C313D2A-59D5-4570-903D-6AF21E5D472B}" type="presParOf" srcId="{C218440B-2E1C-4178-B200-B590C4A2E311}" destId="{AB45C738-3C56-4985-8C09-9ADCB9E02142}" srcOrd="1" destOrd="0" presId="urn:microsoft.com/office/officeart/2018/5/layout/IconCircleLabelList"/>
    <dgm:cxn modelId="{282988F0-B848-4F91-BFE8-7F405864524C}" type="presParOf" srcId="{C218440B-2E1C-4178-B200-B590C4A2E311}" destId="{58D969A5-6322-47AB-9823-48F1C9910ED1}" srcOrd="2" destOrd="0" presId="urn:microsoft.com/office/officeart/2018/5/layout/IconCircleLabelList"/>
    <dgm:cxn modelId="{6ADBFB00-A932-4FAB-9B45-3FAC893CC6B3}" type="presParOf" srcId="{C218440B-2E1C-4178-B200-B590C4A2E311}" destId="{EE1A962A-2C2A-4F2C-8A7E-C78E91EA440B}" srcOrd="3" destOrd="0" presId="urn:microsoft.com/office/officeart/2018/5/layout/IconCircleLabelList"/>
    <dgm:cxn modelId="{E000CF02-BDEB-4EBF-B158-7659901C0786}" type="presParOf" srcId="{7B12FE58-1ADE-4F86-B328-4B6CB4AA0B81}" destId="{9CB278F0-DE1C-411D-BAF3-D5E48A8FA6BC}" srcOrd="1" destOrd="0" presId="urn:microsoft.com/office/officeart/2018/5/layout/IconCircleLabelList"/>
    <dgm:cxn modelId="{2E41C0BA-1540-40DC-863C-DE9278B91F33}" type="presParOf" srcId="{7B12FE58-1ADE-4F86-B328-4B6CB4AA0B81}" destId="{470F9FC3-D96C-4934-9C5F-8BAE74ED08F7}" srcOrd="2" destOrd="0" presId="urn:microsoft.com/office/officeart/2018/5/layout/IconCircleLabelList"/>
    <dgm:cxn modelId="{1CFFD0FB-E672-4091-A3D4-673482CC4385}" type="presParOf" srcId="{470F9FC3-D96C-4934-9C5F-8BAE74ED08F7}" destId="{650EF8BB-D430-47C8-AA43-0EC5A759303E}" srcOrd="0" destOrd="0" presId="urn:microsoft.com/office/officeart/2018/5/layout/IconCircleLabelList"/>
    <dgm:cxn modelId="{A53F3554-59C9-4F59-8C3D-C8DD68D39884}" type="presParOf" srcId="{470F9FC3-D96C-4934-9C5F-8BAE74ED08F7}" destId="{710DCAE9-A9A9-4908-97A7-3136834262C9}" srcOrd="1" destOrd="0" presId="urn:microsoft.com/office/officeart/2018/5/layout/IconCircleLabelList"/>
    <dgm:cxn modelId="{3C4BB694-9B64-4CE5-9BAA-FEB959F46882}" type="presParOf" srcId="{470F9FC3-D96C-4934-9C5F-8BAE74ED08F7}" destId="{6A6604B6-6158-4A00-A627-0554D706FB14}" srcOrd="2" destOrd="0" presId="urn:microsoft.com/office/officeart/2018/5/layout/IconCircleLabelList"/>
    <dgm:cxn modelId="{2DF0B7B5-5CB1-4081-A0D6-A29F59E6A6F1}" type="presParOf" srcId="{470F9FC3-D96C-4934-9C5F-8BAE74ED08F7}" destId="{3FF12D27-6E4C-460E-B23C-11675AA2F82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19E64-5982-F343-BEC6-75EDE09B15A5}">
      <dsp:nvSpPr>
        <dsp:cNvPr id="0" name=""/>
        <dsp:cNvSpPr/>
      </dsp:nvSpPr>
      <dsp:spPr>
        <a:xfrm>
          <a:off x="0" y="1610"/>
          <a:ext cx="4099607" cy="1163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200" kern="1200" noProof="0" dirty="0">
              <a:effectLst/>
              <a:latin typeface="+mn-lt"/>
              <a:ea typeface="+mn-ea"/>
              <a:cs typeface="+mn-cs"/>
            </a:rPr>
            <a:t>Construido</a:t>
          </a:r>
          <a:r>
            <a:rPr lang="es-ES_tradnl" sz="3200" kern="1200" dirty="0">
              <a:effectLst/>
              <a:latin typeface="+mn-lt"/>
              <a:ea typeface="+mn-ea"/>
              <a:cs typeface="+mn-cs"/>
            </a:rPr>
            <a:t> localmente</a:t>
          </a:r>
          <a:endParaRPr lang="es-ES_tradnl" sz="3200" kern="1200" dirty="0"/>
        </a:p>
      </dsp:txBody>
      <dsp:txXfrm>
        <a:off x="56801" y="58411"/>
        <a:ext cx="3986005" cy="1049963"/>
      </dsp:txXfrm>
    </dsp:sp>
    <dsp:sp modelId="{13D6B5CB-CEBE-BD41-8672-1E8B0F35BB9D}">
      <dsp:nvSpPr>
        <dsp:cNvPr id="0" name=""/>
        <dsp:cNvSpPr/>
      </dsp:nvSpPr>
      <dsp:spPr>
        <a:xfrm>
          <a:off x="0" y="1257335"/>
          <a:ext cx="4099607" cy="1163565"/>
        </a:xfrm>
        <a:prstGeom prst="roundRect">
          <a:avLst/>
        </a:prstGeom>
        <a:solidFill>
          <a:schemeClr val="accent5">
            <a:hueOff val="187884"/>
            <a:satOff val="18001"/>
            <a:lumOff val="441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200" kern="1200" dirty="0"/>
            <a:t>Materiales accesibles</a:t>
          </a:r>
        </a:p>
      </dsp:txBody>
      <dsp:txXfrm>
        <a:off x="56801" y="1314136"/>
        <a:ext cx="3986005" cy="1049963"/>
      </dsp:txXfrm>
    </dsp:sp>
    <dsp:sp modelId="{3127505B-A7B0-5A4C-80C7-656BAC8D3ACC}">
      <dsp:nvSpPr>
        <dsp:cNvPr id="0" name=""/>
        <dsp:cNvSpPr/>
      </dsp:nvSpPr>
      <dsp:spPr>
        <a:xfrm>
          <a:off x="0" y="2513061"/>
          <a:ext cx="4099607" cy="1163565"/>
        </a:xfrm>
        <a:prstGeom prst="roundRect">
          <a:avLst/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200" kern="1200" dirty="0">
              <a:effectLst/>
              <a:latin typeface="+mn-lt"/>
              <a:ea typeface="+mn-ea"/>
              <a:cs typeface="+mn-cs"/>
            </a:rPr>
            <a:t>Funciona sin electricidad</a:t>
          </a:r>
          <a:endParaRPr lang="es-ES_tradnl" sz="3200" kern="1200" dirty="0"/>
        </a:p>
      </dsp:txBody>
      <dsp:txXfrm>
        <a:off x="56801" y="2569862"/>
        <a:ext cx="3986005" cy="10499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0703A-5650-5642-B5B3-75C7520D03F5}">
      <dsp:nvSpPr>
        <dsp:cNvPr id="0" name=""/>
        <dsp:cNvSpPr/>
      </dsp:nvSpPr>
      <dsp:spPr>
        <a:xfrm>
          <a:off x="8168" y="317039"/>
          <a:ext cx="3232627" cy="969788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742" tIns="119742" rIns="119742" bIns="11974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/>
            <a:t>Junta</a:t>
          </a:r>
        </a:p>
      </dsp:txBody>
      <dsp:txXfrm>
        <a:off x="299104" y="317039"/>
        <a:ext cx="2650755" cy="969788"/>
      </dsp:txXfrm>
    </dsp:sp>
    <dsp:sp modelId="{ACD5976B-B527-9F43-95C2-13FE31926633}">
      <dsp:nvSpPr>
        <dsp:cNvPr id="0" name=""/>
        <dsp:cNvSpPr/>
      </dsp:nvSpPr>
      <dsp:spPr>
        <a:xfrm>
          <a:off x="8168" y="1286827"/>
          <a:ext cx="2941691" cy="24105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59" tIns="232459" rIns="232459" bIns="46491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Junta biogás del sistema RAFA en un tubo inflable duradero</a:t>
          </a:r>
        </a:p>
      </dsp:txBody>
      <dsp:txXfrm>
        <a:off x="8168" y="1286827"/>
        <a:ext cx="2941691" cy="2410571"/>
      </dsp:txXfrm>
    </dsp:sp>
    <dsp:sp modelId="{14CD6D5C-C8C7-DA44-A33F-40EE1D427FB6}">
      <dsp:nvSpPr>
        <dsp:cNvPr id="0" name=""/>
        <dsp:cNvSpPr/>
      </dsp:nvSpPr>
      <dsp:spPr>
        <a:xfrm>
          <a:off x="3192752" y="317039"/>
          <a:ext cx="3232627" cy="969788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1620045"/>
                <a:satOff val="225"/>
                <a:lumOff val="196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1620045"/>
                <a:satOff val="225"/>
                <a:lumOff val="196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1620045"/>
                <a:satOff val="225"/>
                <a:lumOff val="196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620045"/>
              <a:satOff val="225"/>
              <a:lumOff val="196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742" tIns="119742" rIns="119742" bIns="11974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/>
            <a:t>Revisa</a:t>
          </a:r>
        </a:p>
      </dsp:txBody>
      <dsp:txXfrm>
        <a:off x="3483688" y="317039"/>
        <a:ext cx="2650755" cy="969788"/>
      </dsp:txXfrm>
    </dsp:sp>
    <dsp:sp modelId="{620F441E-4781-1941-B200-4C0DB3217406}">
      <dsp:nvSpPr>
        <dsp:cNvPr id="0" name=""/>
        <dsp:cNvSpPr/>
      </dsp:nvSpPr>
      <dsp:spPr>
        <a:xfrm>
          <a:off x="3192752" y="1286827"/>
          <a:ext cx="2941691" cy="2410571"/>
        </a:xfrm>
        <a:prstGeom prst="rect">
          <a:avLst/>
        </a:prstGeom>
        <a:solidFill>
          <a:schemeClr val="accent2">
            <a:tint val="40000"/>
            <a:alpha val="90000"/>
            <a:hueOff val="1130152"/>
            <a:satOff val="422"/>
            <a:lumOff val="5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130152"/>
              <a:satOff val="422"/>
              <a:lumOff val="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59" tIns="232459" rIns="232459" bIns="46491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Revisa que su aparato es apto para biogás (o modifique su aparato actual)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El uso de aparatos actuales resultado un bajo rendimiento</a:t>
          </a:r>
        </a:p>
      </dsp:txBody>
      <dsp:txXfrm>
        <a:off x="3192752" y="1286827"/>
        <a:ext cx="2941691" cy="2410571"/>
      </dsp:txXfrm>
    </dsp:sp>
    <dsp:sp modelId="{D43EB042-2505-904F-A85C-15BD94AD9970}">
      <dsp:nvSpPr>
        <dsp:cNvPr id="0" name=""/>
        <dsp:cNvSpPr/>
      </dsp:nvSpPr>
      <dsp:spPr>
        <a:xfrm>
          <a:off x="6377336" y="317039"/>
          <a:ext cx="3232627" cy="969788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3240090"/>
                <a:satOff val="451"/>
                <a:lumOff val="39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742" tIns="119742" rIns="119742" bIns="11974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/>
            <a:t>Usa</a:t>
          </a:r>
        </a:p>
      </dsp:txBody>
      <dsp:txXfrm>
        <a:off x="6668272" y="317039"/>
        <a:ext cx="2650755" cy="969788"/>
      </dsp:txXfrm>
    </dsp:sp>
    <dsp:sp modelId="{40152138-14EA-1840-A301-9BB8E18CBCEF}">
      <dsp:nvSpPr>
        <dsp:cNvPr id="0" name=""/>
        <dsp:cNvSpPr/>
      </dsp:nvSpPr>
      <dsp:spPr>
        <a:xfrm>
          <a:off x="6377336" y="1286827"/>
          <a:ext cx="2941691" cy="2410571"/>
        </a:xfrm>
        <a:prstGeom prst="rect">
          <a:avLst/>
        </a:prstGeom>
        <a:solidFill>
          <a:schemeClr val="accent2">
            <a:tint val="40000"/>
            <a:alpha val="90000"/>
            <a:hueOff val="2260305"/>
            <a:satOff val="843"/>
            <a:lumOff val="10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260305"/>
              <a:satOff val="843"/>
              <a:lumOff val="1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59" tIns="232459" rIns="232459" bIns="46491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Usa con un aparato aprobada para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Cocción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Electricidad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/>
            <a:t>Refrigeración</a:t>
          </a:r>
        </a:p>
      </dsp:txBody>
      <dsp:txXfrm>
        <a:off x="6377336" y="1286827"/>
        <a:ext cx="2941691" cy="24105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1F297-B16B-2643-8BF7-554695E6F51E}">
      <dsp:nvSpPr>
        <dsp:cNvPr id="0" name=""/>
        <dsp:cNvSpPr/>
      </dsp:nvSpPr>
      <dsp:spPr>
        <a:xfrm>
          <a:off x="0" y="1828202"/>
          <a:ext cx="10363200" cy="11994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_tradnl" sz="2400" i="1" kern="1200" noProof="0" dirty="0"/>
            <a:t>Ventajas: </a:t>
          </a:r>
          <a:endParaRPr lang="es-ES_tradnl" sz="2400" kern="1200" noProof="0" dirty="0"/>
        </a:p>
      </dsp:txBody>
      <dsp:txXfrm>
        <a:off x="0" y="1828202"/>
        <a:ext cx="10363200" cy="647729"/>
      </dsp:txXfrm>
    </dsp:sp>
    <dsp:sp modelId="{A96C6023-E3AD-B34A-AB4C-FC158CB00C34}">
      <dsp:nvSpPr>
        <dsp:cNvPr id="0" name=""/>
        <dsp:cNvSpPr/>
      </dsp:nvSpPr>
      <dsp:spPr>
        <a:xfrm>
          <a:off x="0" y="2451941"/>
          <a:ext cx="5181600" cy="5517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Aumento del índice de la producción de biogás</a:t>
          </a:r>
        </a:p>
      </dsp:txBody>
      <dsp:txXfrm>
        <a:off x="0" y="2451941"/>
        <a:ext cx="5181600" cy="551769"/>
      </dsp:txXfrm>
    </dsp:sp>
    <dsp:sp modelId="{109FA444-069B-1E40-9792-8BE0C3E509C1}">
      <dsp:nvSpPr>
        <dsp:cNvPr id="0" name=""/>
        <dsp:cNvSpPr/>
      </dsp:nvSpPr>
      <dsp:spPr>
        <a:xfrm>
          <a:off x="5181600" y="2451941"/>
          <a:ext cx="5181600" cy="551769"/>
        </a:xfrm>
        <a:prstGeom prst="rect">
          <a:avLst/>
        </a:prstGeom>
        <a:solidFill>
          <a:schemeClr val="accent2">
            <a:tint val="40000"/>
            <a:alpha val="90000"/>
            <a:hueOff val="2260305"/>
            <a:satOff val="843"/>
            <a:lumOff val="10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260305"/>
              <a:satOff val="843"/>
              <a:lumOff val="1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Responsabilidades son compartidas</a:t>
          </a:r>
        </a:p>
      </dsp:txBody>
      <dsp:txXfrm>
        <a:off x="5181600" y="2451941"/>
        <a:ext cx="5181600" cy="551769"/>
      </dsp:txXfrm>
    </dsp:sp>
    <dsp:sp modelId="{056FDFAF-B307-2C4F-B2D8-8418C1F59BDC}">
      <dsp:nvSpPr>
        <dsp:cNvPr id="0" name=""/>
        <dsp:cNvSpPr/>
      </dsp:nvSpPr>
      <dsp:spPr>
        <a:xfrm rot="10800000">
          <a:off x="0" y="1365"/>
          <a:ext cx="10363200" cy="1844829"/>
        </a:xfrm>
        <a:prstGeom prst="upArrowCallou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_tradnl" sz="2400" kern="1200" noProof="0" dirty="0"/>
            <a:t>Combina +2 sistemas para proveer a mas personas</a:t>
          </a:r>
        </a:p>
      </dsp:txBody>
      <dsp:txXfrm rot="10800000">
        <a:off x="0" y="1365"/>
        <a:ext cx="10363200" cy="1198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3DE6C-E54A-C242-8B9E-498319029DCC}">
      <dsp:nvSpPr>
        <dsp:cNvPr id="0" name=""/>
        <dsp:cNvSpPr/>
      </dsp:nvSpPr>
      <dsp:spPr>
        <a:xfrm>
          <a:off x="0" y="336674"/>
          <a:ext cx="6564206" cy="1015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Planta de tratamiento de aguas </a:t>
          </a:r>
          <a:r>
            <a:rPr lang="es-ES_tradnl" sz="2800" kern="1200" noProof="0" dirty="0"/>
            <a:t>residuales</a:t>
          </a:r>
          <a:r>
            <a:rPr lang="es-ES_tradnl" sz="2800" kern="1200" dirty="0"/>
            <a:t> en Ithaca, NY</a:t>
          </a:r>
        </a:p>
      </dsp:txBody>
      <dsp:txXfrm>
        <a:off x="49576" y="386250"/>
        <a:ext cx="6465054" cy="916408"/>
      </dsp:txXfrm>
    </dsp:sp>
    <dsp:sp modelId="{D311FD6F-085E-B646-8AA8-EE35C4E3254C}">
      <dsp:nvSpPr>
        <dsp:cNvPr id="0" name=""/>
        <dsp:cNvSpPr/>
      </dsp:nvSpPr>
      <dsp:spPr>
        <a:xfrm>
          <a:off x="0" y="1432874"/>
          <a:ext cx="6564206" cy="1015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Casa de tres personas</a:t>
          </a:r>
        </a:p>
      </dsp:txBody>
      <dsp:txXfrm>
        <a:off x="49576" y="1482450"/>
        <a:ext cx="6465054" cy="916408"/>
      </dsp:txXfrm>
    </dsp:sp>
    <dsp:sp modelId="{DA72A2ED-B75E-A84F-8B3E-39D005D80C7E}">
      <dsp:nvSpPr>
        <dsp:cNvPr id="0" name=""/>
        <dsp:cNvSpPr/>
      </dsp:nvSpPr>
      <dsp:spPr>
        <a:xfrm>
          <a:off x="0" y="2529074"/>
          <a:ext cx="6564206" cy="1015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Produce un máximo de 60 L/día de biogás (~ 20 minutos del tiempo de cocción)</a:t>
          </a:r>
        </a:p>
      </dsp:txBody>
      <dsp:txXfrm>
        <a:off x="49576" y="2578650"/>
        <a:ext cx="6465054" cy="9164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3F2C7-4C6C-A341-BF1E-92EF5E1531D4}">
      <dsp:nvSpPr>
        <dsp:cNvPr id="0" name=""/>
        <dsp:cNvSpPr/>
      </dsp:nvSpPr>
      <dsp:spPr>
        <a:xfrm>
          <a:off x="0" y="22952"/>
          <a:ext cx="9618132" cy="4563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Sin electricidad</a:t>
          </a:r>
        </a:p>
      </dsp:txBody>
      <dsp:txXfrm>
        <a:off x="22275" y="45227"/>
        <a:ext cx="9573582" cy="411750"/>
      </dsp:txXfrm>
    </dsp:sp>
    <dsp:sp modelId="{3ABDB9A6-060C-3A41-B095-62B909576A0C}">
      <dsp:nvSpPr>
        <dsp:cNvPr id="0" name=""/>
        <dsp:cNvSpPr/>
      </dsp:nvSpPr>
      <dsp:spPr>
        <a:xfrm>
          <a:off x="0" y="536852"/>
          <a:ext cx="9618132" cy="456300"/>
        </a:xfrm>
        <a:prstGeom prst="roundRect">
          <a:avLst/>
        </a:prstGeom>
        <a:gradFill rotWithShape="0">
          <a:gsLst>
            <a:gs pos="0">
              <a:schemeClr val="accent2">
                <a:hueOff val="648018"/>
                <a:satOff val="90"/>
                <a:lumOff val="7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648018"/>
                <a:satOff val="90"/>
                <a:lumOff val="7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648018"/>
                <a:satOff val="90"/>
                <a:lumOff val="7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Requisito de espacio bajo</a:t>
          </a:r>
        </a:p>
      </dsp:txBody>
      <dsp:txXfrm>
        <a:off x="22275" y="559127"/>
        <a:ext cx="9573582" cy="411750"/>
      </dsp:txXfrm>
    </dsp:sp>
    <dsp:sp modelId="{F1E48E0B-9EF3-A340-89EC-BB052CD533CA}">
      <dsp:nvSpPr>
        <dsp:cNvPr id="0" name=""/>
        <dsp:cNvSpPr/>
      </dsp:nvSpPr>
      <dsp:spPr>
        <a:xfrm>
          <a:off x="0" y="1050752"/>
          <a:ext cx="9618132" cy="456300"/>
        </a:xfrm>
        <a:prstGeom prst="roundRect">
          <a:avLst/>
        </a:prstGeom>
        <a:gradFill rotWithShape="0">
          <a:gsLst>
            <a:gs pos="0">
              <a:schemeClr val="accent2">
                <a:hueOff val="1296036"/>
                <a:satOff val="180"/>
                <a:lumOff val="15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1296036"/>
                <a:satOff val="180"/>
                <a:lumOff val="15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1296036"/>
                <a:satOff val="180"/>
                <a:lumOff val="15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Producción de biogás (</a:t>
          </a:r>
          <a:r>
            <a:rPr lang="es-ES_tradnl" sz="2000" kern="1200" noProof="0" dirty="0" err="1"/>
            <a:t>e.g</a:t>
          </a:r>
          <a:r>
            <a:rPr lang="es-ES_tradnl" sz="2000" kern="1200" noProof="0" dirty="0"/>
            <a:t>. para la iluminación)</a:t>
          </a:r>
        </a:p>
      </dsp:txBody>
      <dsp:txXfrm>
        <a:off x="22275" y="1073027"/>
        <a:ext cx="9573582" cy="411750"/>
      </dsp:txXfrm>
    </dsp:sp>
    <dsp:sp modelId="{27770B36-966C-744B-A7B8-8ED244BF8368}">
      <dsp:nvSpPr>
        <dsp:cNvPr id="0" name=""/>
        <dsp:cNvSpPr/>
      </dsp:nvSpPr>
      <dsp:spPr>
        <a:xfrm>
          <a:off x="0" y="1564653"/>
          <a:ext cx="9618132" cy="456300"/>
        </a:xfrm>
        <a:prstGeom prst="roundRect">
          <a:avLst/>
        </a:prstGeom>
        <a:gradFill rotWithShape="0">
          <a:gsLst>
            <a:gs pos="0">
              <a:schemeClr val="accent2">
                <a:hueOff val="1944054"/>
                <a:satOff val="271"/>
                <a:lumOff val="23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1944054"/>
                <a:satOff val="271"/>
                <a:lumOff val="23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1944054"/>
                <a:satOff val="271"/>
                <a:lumOff val="23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Baja producción del lodo</a:t>
          </a:r>
        </a:p>
      </dsp:txBody>
      <dsp:txXfrm>
        <a:off x="22275" y="1586928"/>
        <a:ext cx="9573582" cy="411750"/>
      </dsp:txXfrm>
    </dsp:sp>
    <dsp:sp modelId="{50FE3F96-1800-B347-87D2-ED3983E675D5}">
      <dsp:nvSpPr>
        <dsp:cNvPr id="0" name=""/>
        <dsp:cNvSpPr/>
      </dsp:nvSpPr>
      <dsp:spPr>
        <a:xfrm>
          <a:off x="0" y="2078553"/>
          <a:ext cx="9618132" cy="456300"/>
        </a:xfrm>
        <a:prstGeom prst="roundRect">
          <a:avLst/>
        </a:prstGeom>
        <a:gradFill rotWithShape="0">
          <a:gsLst>
            <a:gs pos="0">
              <a:schemeClr val="accent2">
                <a:hueOff val="2592072"/>
                <a:satOff val="361"/>
                <a:lumOff val="31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2592072"/>
                <a:satOff val="361"/>
                <a:lumOff val="31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2592072"/>
                <a:satOff val="361"/>
                <a:lumOff val="31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0" i="0" kern="1200" noProof="0" dirty="0"/>
            <a:t>Alta eficiencia</a:t>
          </a:r>
          <a:endParaRPr lang="es-ES_tradnl" sz="2000" kern="1200" noProof="0" dirty="0"/>
        </a:p>
      </dsp:txBody>
      <dsp:txXfrm>
        <a:off x="22275" y="2100828"/>
        <a:ext cx="9573582" cy="411750"/>
      </dsp:txXfrm>
    </dsp:sp>
    <dsp:sp modelId="{071F25D7-AF9A-0B4C-9130-E07AE05E97DA}">
      <dsp:nvSpPr>
        <dsp:cNvPr id="0" name=""/>
        <dsp:cNvSpPr/>
      </dsp:nvSpPr>
      <dsp:spPr>
        <a:xfrm>
          <a:off x="0" y="2592453"/>
          <a:ext cx="9618132" cy="456300"/>
        </a:xfrm>
        <a:prstGeom prst="roundRect">
          <a:avLst/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3240090"/>
                <a:satOff val="451"/>
                <a:lumOff val="39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Ninguna mezcla</a:t>
          </a:r>
        </a:p>
      </dsp:txBody>
      <dsp:txXfrm>
        <a:off x="22275" y="2614728"/>
        <a:ext cx="9573582" cy="4117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F2D80-9C84-4BC5-A937-A8E80FA8EF4E}">
      <dsp:nvSpPr>
        <dsp:cNvPr id="0" name=""/>
        <dsp:cNvSpPr/>
      </dsp:nvSpPr>
      <dsp:spPr>
        <a:xfrm>
          <a:off x="563316" y="28352"/>
          <a:ext cx="1749937" cy="174993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69774-DF97-4408-8A45-96D6E9CA6DE3}">
      <dsp:nvSpPr>
        <dsp:cNvPr id="0" name=""/>
        <dsp:cNvSpPr/>
      </dsp:nvSpPr>
      <dsp:spPr>
        <a:xfrm>
          <a:off x="936253" y="40129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17AC5-8789-44A1-B2F1-D60846244A9D}">
      <dsp:nvSpPr>
        <dsp:cNvPr id="0" name=""/>
        <dsp:cNvSpPr/>
      </dsp:nvSpPr>
      <dsp:spPr>
        <a:xfrm>
          <a:off x="3909" y="2323353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900" kern="1200" noProof="0"/>
            <a:t>Sanitación de los patógenos y nutrientes</a:t>
          </a:r>
        </a:p>
      </dsp:txBody>
      <dsp:txXfrm>
        <a:off x="3909" y="2323353"/>
        <a:ext cx="2868750" cy="720000"/>
      </dsp:txXfrm>
    </dsp:sp>
    <dsp:sp modelId="{B28EF97F-8A2E-4B6D-A187-AF086966AEC2}">
      <dsp:nvSpPr>
        <dsp:cNvPr id="0" name=""/>
        <dsp:cNvSpPr/>
      </dsp:nvSpPr>
      <dsp:spPr>
        <a:xfrm>
          <a:off x="3934097" y="28352"/>
          <a:ext cx="1749937" cy="174993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FA9DE-7980-47FC-A6C5-A300ACFC217E}">
      <dsp:nvSpPr>
        <dsp:cNvPr id="0" name=""/>
        <dsp:cNvSpPr/>
      </dsp:nvSpPr>
      <dsp:spPr>
        <a:xfrm>
          <a:off x="4307034" y="40129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2AD17-7264-4194-BA22-D065858CA3F3}">
      <dsp:nvSpPr>
        <dsp:cNvPr id="0" name=""/>
        <dsp:cNvSpPr/>
      </dsp:nvSpPr>
      <dsp:spPr>
        <a:xfrm>
          <a:off x="3374691" y="2323353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900" kern="1200" noProof="0"/>
            <a:t>Posibilidad de reparaciones</a:t>
          </a:r>
        </a:p>
      </dsp:txBody>
      <dsp:txXfrm>
        <a:off x="3374691" y="2323353"/>
        <a:ext cx="2868750" cy="720000"/>
      </dsp:txXfrm>
    </dsp:sp>
    <dsp:sp modelId="{4BAB0989-35A0-4B62-BDEC-D63636ADFE0A}">
      <dsp:nvSpPr>
        <dsp:cNvPr id="0" name=""/>
        <dsp:cNvSpPr/>
      </dsp:nvSpPr>
      <dsp:spPr>
        <a:xfrm>
          <a:off x="7304878" y="28352"/>
          <a:ext cx="1749937" cy="174993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DB15F-2BEA-479F-93D6-4A578E6FC77B}">
      <dsp:nvSpPr>
        <dsp:cNvPr id="0" name=""/>
        <dsp:cNvSpPr/>
      </dsp:nvSpPr>
      <dsp:spPr>
        <a:xfrm>
          <a:off x="7677816" y="40129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8FF32-C3BE-4010-9C13-3B3F1CE6DA59}">
      <dsp:nvSpPr>
        <dsp:cNvPr id="0" name=""/>
        <dsp:cNvSpPr/>
      </dsp:nvSpPr>
      <dsp:spPr>
        <a:xfrm>
          <a:off x="6745472" y="2323353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900" kern="1200" noProof="0"/>
            <a:t>Colección y distribución de biogás</a:t>
          </a:r>
        </a:p>
      </dsp:txBody>
      <dsp:txXfrm>
        <a:off x="6745472" y="2323353"/>
        <a:ext cx="28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55091-4638-DA4A-8EEE-9596D4433BD0}">
      <dsp:nvSpPr>
        <dsp:cNvPr id="0" name=""/>
        <dsp:cNvSpPr/>
      </dsp:nvSpPr>
      <dsp:spPr>
        <a:xfrm>
          <a:off x="0" y="1447"/>
          <a:ext cx="3352128" cy="96114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Flexible para el sistema</a:t>
          </a:r>
        </a:p>
      </dsp:txBody>
      <dsp:txXfrm>
        <a:off x="46919" y="48366"/>
        <a:ext cx="3258290" cy="867306"/>
      </dsp:txXfrm>
    </dsp:sp>
    <dsp:sp modelId="{F58DFCBB-9AB6-0E48-B841-168F4413427F}">
      <dsp:nvSpPr>
        <dsp:cNvPr id="0" name=""/>
        <dsp:cNvSpPr/>
      </dsp:nvSpPr>
      <dsp:spPr>
        <a:xfrm>
          <a:off x="0" y="973870"/>
          <a:ext cx="3352128" cy="961144"/>
        </a:xfrm>
        <a:prstGeom prst="roundRect">
          <a:avLst/>
        </a:prstGeom>
        <a:gradFill rotWithShape="0">
          <a:gsLst>
            <a:gs pos="0">
              <a:schemeClr val="accent2">
                <a:hueOff val="1080030"/>
                <a:satOff val="150"/>
                <a:lumOff val="13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1080030"/>
                <a:satOff val="150"/>
                <a:lumOff val="13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1080030"/>
                <a:satOff val="150"/>
                <a:lumOff val="13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Eficiente</a:t>
          </a:r>
        </a:p>
      </dsp:txBody>
      <dsp:txXfrm>
        <a:off x="46919" y="1020789"/>
        <a:ext cx="3258290" cy="867306"/>
      </dsp:txXfrm>
    </dsp:sp>
    <dsp:sp modelId="{38A357B0-A267-1C4C-ADAC-B954C7313E33}">
      <dsp:nvSpPr>
        <dsp:cNvPr id="0" name=""/>
        <dsp:cNvSpPr/>
      </dsp:nvSpPr>
      <dsp:spPr>
        <a:xfrm>
          <a:off x="0" y="1946293"/>
          <a:ext cx="3352128" cy="961144"/>
        </a:xfrm>
        <a:prstGeom prst="roundRect">
          <a:avLst/>
        </a:prstGeom>
        <a:gradFill rotWithShape="0">
          <a:gsLst>
            <a:gs pos="0">
              <a:schemeClr val="accent2">
                <a:hueOff val="2160060"/>
                <a:satOff val="301"/>
                <a:lumOff val="2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2160060"/>
                <a:satOff val="301"/>
                <a:lumOff val="2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2160060"/>
                <a:satOff val="301"/>
                <a:lumOff val="2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noProof="0" dirty="0"/>
            <a:t>Tiene un bajo costo operativo y requerimientos de tierra</a:t>
          </a:r>
        </a:p>
      </dsp:txBody>
      <dsp:txXfrm>
        <a:off x="46919" y="1993212"/>
        <a:ext cx="3258290" cy="867306"/>
      </dsp:txXfrm>
    </dsp:sp>
    <dsp:sp modelId="{D480EA38-3FDF-3C4C-938E-634ABD8CAA25}">
      <dsp:nvSpPr>
        <dsp:cNvPr id="0" name=""/>
        <dsp:cNvSpPr/>
      </dsp:nvSpPr>
      <dsp:spPr>
        <a:xfrm>
          <a:off x="0" y="2918716"/>
          <a:ext cx="3352128" cy="961144"/>
        </a:xfrm>
        <a:prstGeom prst="roundRect">
          <a:avLst/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3240090"/>
                <a:satOff val="451"/>
                <a:lumOff val="39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i="1" kern="1200" noProof="0" dirty="0"/>
            <a:t>Contras</a:t>
          </a:r>
          <a:r>
            <a:rPr lang="es-ES_tradnl" sz="1300" kern="1200" noProof="0" dirty="0"/>
            <a:t>: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noProof="0" dirty="0"/>
            <a:t>1. Necesita medios de embalaje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noProof="0" dirty="0"/>
            <a:t>2. Necesita otro método para la eliminación de amoniaco y tratamiento de lodos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noProof="0" dirty="0"/>
            <a:t>3. Altos costos de construcción </a:t>
          </a:r>
        </a:p>
      </dsp:txBody>
      <dsp:txXfrm>
        <a:off x="46919" y="2965635"/>
        <a:ext cx="3258290" cy="867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06D2B-341F-C34E-ABDE-FD0E9B2F61F4}">
      <dsp:nvSpPr>
        <dsp:cNvPr id="0" name=""/>
        <dsp:cNvSpPr/>
      </dsp:nvSpPr>
      <dsp:spPr>
        <a:xfrm>
          <a:off x="0" y="37352"/>
          <a:ext cx="9618132" cy="6844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kern="1200" noProof="0" dirty="0"/>
            <a:t>El mantenimiento es fácil y sencillo</a:t>
          </a:r>
        </a:p>
      </dsp:txBody>
      <dsp:txXfrm>
        <a:off x="33412" y="70764"/>
        <a:ext cx="9551308" cy="617626"/>
      </dsp:txXfrm>
    </dsp:sp>
    <dsp:sp modelId="{214A1228-AA90-354E-9B13-19052CEF3E34}">
      <dsp:nvSpPr>
        <dsp:cNvPr id="0" name=""/>
        <dsp:cNvSpPr/>
      </dsp:nvSpPr>
      <dsp:spPr>
        <a:xfrm>
          <a:off x="0" y="808202"/>
          <a:ext cx="9618132" cy="684450"/>
        </a:xfrm>
        <a:prstGeom prst="roundRect">
          <a:avLst/>
        </a:prstGeom>
        <a:gradFill rotWithShape="0">
          <a:gsLst>
            <a:gs pos="0">
              <a:schemeClr val="accent2">
                <a:hueOff val="1080030"/>
                <a:satOff val="150"/>
                <a:lumOff val="13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1080030"/>
                <a:satOff val="150"/>
                <a:lumOff val="13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1080030"/>
                <a:satOff val="150"/>
                <a:lumOff val="13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kern="1200" noProof="0" dirty="0"/>
            <a:t>Sin energía </a:t>
          </a:r>
        </a:p>
      </dsp:txBody>
      <dsp:txXfrm>
        <a:off x="33412" y="841614"/>
        <a:ext cx="9551308" cy="617626"/>
      </dsp:txXfrm>
    </dsp:sp>
    <dsp:sp modelId="{EC2D60DA-01AD-9244-A1B1-B12580B88C44}">
      <dsp:nvSpPr>
        <dsp:cNvPr id="0" name=""/>
        <dsp:cNvSpPr/>
      </dsp:nvSpPr>
      <dsp:spPr>
        <a:xfrm>
          <a:off x="0" y="1579052"/>
          <a:ext cx="9618132" cy="684450"/>
        </a:xfrm>
        <a:prstGeom prst="roundRect">
          <a:avLst/>
        </a:prstGeom>
        <a:gradFill rotWithShape="0">
          <a:gsLst>
            <a:gs pos="0">
              <a:schemeClr val="accent2">
                <a:hueOff val="2160060"/>
                <a:satOff val="301"/>
                <a:lumOff val="2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2160060"/>
                <a:satOff val="301"/>
                <a:lumOff val="2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2160060"/>
                <a:satOff val="301"/>
                <a:lumOff val="2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kern="1200" noProof="0" dirty="0"/>
            <a:t>Alta eliminación de DCO/DBO y producción de SS</a:t>
          </a:r>
        </a:p>
      </dsp:txBody>
      <dsp:txXfrm>
        <a:off x="33412" y="1612464"/>
        <a:ext cx="9551308" cy="617626"/>
      </dsp:txXfrm>
    </dsp:sp>
    <dsp:sp modelId="{6A04ADD4-D632-CB49-BCB9-7AA75F1340AB}">
      <dsp:nvSpPr>
        <dsp:cNvPr id="0" name=""/>
        <dsp:cNvSpPr/>
      </dsp:nvSpPr>
      <dsp:spPr>
        <a:xfrm>
          <a:off x="0" y="2349902"/>
          <a:ext cx="9618132" cy="684450"/>
        </a:xfrm>
        <a:prstGeom prst="roundRect">
          <a:avLst/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3240090"/>
                <a:satOff val="451"/>
                <a:lumOff val="39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i="1" kern="1200" noProof="0" dirty="0"/>
            <a:t>Contras</a:t>
          </a:r>
          <a:r>
            <a:rPr lang="es-ES_tradnl" sz="3000" kern="1200" noProof="0" dirty="0"/>
            <a:t>: hay un requisito de tierra y alta concentración de SS</a:t>
          </a:r>
        </a:p>
      </dsp:txBody>
      <dsp:txXfrm>
        <a:off x="33412" y="2383314"/>
        <a:ext cx="9551308" cy="6176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D2110-A21B-B242-A7A0-8EABD752677A}">
      <dsp:nvSpPr>
        <dsp:cNvPr id="0" name=""/>
        <dsp:cNvSpPr/>
      </dsp:nvSpPr>
      <dsp:spPr>
        <a:xfrm>
          <a:off x="0" y="1671"/>
          <a:ext cx="486049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0D833-DDF1-1040-98C9-2FCB2990FF8E}">
      <dsp:nvSpPr>
        <dsp:cNvPr id="0" name=""/>
        <dsp:cNvSpPr/>
      </dsp:nvSpPr>
      <dsp:spPr>
        <a:xfrm>
          <a:off x="0" y="1671"/>
          <a:ext cx="4860493" cy="114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200" kern="1200" noProof="0"/>
            <a:t>La energía es fiable y barata</a:t>
          </a:r>
        </a:p>
      </dsp:txBody>
      <dsp:txXfrm>
        <a:off x="0" y="1671"/>
        <a:ext cx="4860493" cy="1140254"/>
      </dsp:txXfrm>
    </dsp:sp>
    <dsp:sp modelId="{FBCE379A-4B9C-CC41-A380-69CF712BA9E8}">
      <dsp:nvSpPr>
        <dsp:cNvPr id="0" name=""/>
        <dsp:cNvSpPr/>
      </dsp:nvSpPr>
      <dsp:spPr>
        <a:xfrm>
          <a:off x="0" y="1141926"/>
          <a:ext cx="4860493" cy="0"/>
        </a:xfrm>
        <a:prstGeom prst="line">
          <a:avLst/>
        </a:prstGeom>
        <a:solidFill>
          <a:schemeClr val="accent5">
            <a:hueOff val="187884"/>
            <a:satOff val="18001"/>
            <a:lumOff val="4411"/>
            <a:alphaOff val="0"/>
          </a:schemeClr>
        </a:solidFill>
        <a:ln w="15875" cap="flat" cmpd="sng" algn="ctr">
          <a:solidFill>
            <a:schemeClr val="accent5">
              <a:hueOff val="187884"/>
              <a:satOff val="18001"/>
              <a:lumOff val="4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98C03-E610-F340-89CB-F088F99F7CDB}">
      <dsp:nvSpPr>
        <dsp:cNvPr id="0" name=""/>
        <dsp:cNvSpPr/>
      </dsp:nvSpPr>
      <dsp:spPr>
        <a:xfrm>
          <a:off x="0" y="1141926"/>
          <a:ext cx="4860493" cy="114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200" kern="1200" noProof="0"/>
            <a:t>Mas saludable que la biomasa</a:t>
          </a:r>
        </a:p>
      </dsp:txBody>
      <dsp:txXfrm>
        <a:off x="0" y="1141926"/>
        <a:ext cx="4860493" cy="1140254"/>
      </dsp:txXfrm>
    </dsp:sp>
    <dsp:sp modelId="{B64604C4-18CA-C343-8E0C-5F6B89E2AD51}">
      <dsp:nvSpPr>
        <dsp:cNvPr id="0" name=""/>
        <dsp:cNvSpPr/>
      </dsp:nvSpPr>
      <dsp:spPr>
        <a:xfrm>
          <a:off x="0" y="2282180"/>
          <a:ext cx="4860493" cy="0"/>
        </a:xfrm>
        <a:prstGeom prst="line">
          <a:avLst/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5875" cap="flat" cmpd="sng" algn="ctr">
          <a:solidFill>
            <a:schemeClr val="accent5">
              <a:hueOff val="375767"/>
              <a:satOff val="36001"/>
              <a:lumOff val="8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62B81-63DD-314D-ABDD-66C795E34D82}">
      <dsp:nvSpPr>
        <dsp:cNvPr id="0" name=""/>
        <dsp:cNvSpPr/>
      </dsp:nvSpPr>
      <dsp:spPr>
        <a:xfrm>
          <a:off x="0" y="2282180"/>
          <a:ext cx="4860493" cy="114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200" kern="1200" noProof="0"/>
            <a:t>Impactos ambientales</a:t>
          </a:r>
        </a:p>
      </dsp:txBody>
      <dsp:txXfrm>
        <a:off x="0" y="2282180"/>
        <a:ext cx="4860493" cy="11402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75CC2-7FA4-4441-B8ED-931BD137C480}">
      <dsp:nvSpPr>
        <dsp:cNvPr id="0" name=""/>
        <dsp:cNvSpPr/>
      </dsp:nvSpPr>
      <dsp:spPr>
        <a:xfrm>
          <a:off x="0" y="28713"/>
          <a:ext cx="9618132" cy="5475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2400" kern="1200" noProof="0" dirty="0"/>
            <a:t>Fuego instantáneo</a:t>
          </a:r>
        </a:p>
      </dsp:txBody>
      <dsp:txXfrm>
        <a:off x="26730" y="55443"/>
        <a:ext cx="9564672" cy="494099"/>
      </dsp:txXfrm>
    </dsp:sp>
    <dsp:sp modelId="{522C0B24-EA68-4D43-A81A-88B3BA6707D7}">
      <dsp:nvSpPr>
        <dsp:cNvPr id="0" name=""/>
        <dsp:cNvSpPr/>
      </dsp:nvSpPr>
      <dsp:spPr>
        <a:xfrm>
          <a:off x="0" y="645393"/>
          <a:ext cx="9618132" cy="54755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2400" kern="1200" noProof="0" dirty="0"/>
            <a:t>Quema limpiamente</a:t>
          </a:r>
        </a:p>
      </dsp:txBody>
      <dsp:txXfrm>
        <a:off x="26730" y="672123"/>
        <a:ext cx="9564672" cy="494099"/>
      </dsp:txXfrm>
    </dsp:sp>
    <dsp:sp modelId="{4F139142-C004-8046-A156-56BDBB26C2A6}">
      <dsp:nvSpPr>
        <dsp:cNvPr id="0" name=""/>
        <dsp:cNvSpPr/>
      </dsp:nvSpPr>
      <dsp:spPr>
        <a:xfrm>
          <a:off x="0" y="1262073"/>
          <a:ext cx="9618132" cy="54755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2400" kern="1200" noProof="0" dirty="0"/>
            <a:t>Libera menos gases de efecto invernadero</a:t>
          </a:r>
        </a:p>
      </dsp:txBody>
      <dsp:txXfrm>
        <a:off x="26730" y="1288803"/>
        <a:ext cx="9564672" cy="494099"/>
      </dsp:txXfrm>
    </dsp:sp>
    <dsp:sp modelId="{A58E2993-8ED2-D041-9015-81C1689E7988}">
      <dsp:nvSpPr>
        <dsp:cNvPr id="0" name=""/>
        <dsp:cNvSpPr/>
      </dsp:nvSpPr>
      <dsp:spPr>
        <a:xfrm>
          <a:off x="0" y="1878753"/>
          <a:ext cx="9618132" cy="5475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2400" kern="1200" noProof="0" dirty="0"/>
            <a:t>Provee fertilizante</a:t>
          </a:r>
        </a:p>
      </dsp:txBody>
      <dsp:txXfrm>
        <a:off x="26730" y="1905483"/>
        <a:ext cx="9564672" cy="494099"/>
      </dsp:txXfrm>
    </dsp:sp>
    <dsp:sp modelId="{EA96D284-C97D-024F-BAB4-EF5A07E590C2}">
      <dsp:nvSpPr>
        <dsp:cNvPr id="0" name=""/>
        <dsp:cNvSpPr/>
      </dsp:nvSpPr>
      <dsp:spPr>
        <a:xfrm>
          <a:off x="0" y="2495433"/>
          <a:ext cx="9618132" cy="54755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2400" kern="1200" noProof="0" dirty="0"/>
            <a:t>Es posible para controlar el fuego </a:t>
          </a:r>
        </a:p>
      </dsp:txBody>
      <dsp:txXfrm>
        <a:off x="26730" y="2522163"/>
        <a:ext cx="9564672" cy="4940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44EB8-E0B0-4288-92A3-814196482F72}">
      <dsp:nvSpPr>
        <dsp:cNvPr id="0" name=""/>
        <dsp:cNvSpPr/>
      </dsp:nvSpPr>
      <dsp:spPr>
        <a:xfrm>
          <a:off x="2198503" y="5852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5C738-3C56-4985-8C09-9ADCB9E02142}">
      <dsp:nvSpPr>
        <dsp:cNvPr id="0" name=""/>
        <dsp:cNvSpPr/>
      </dsp:nvSpPr>
      <dsp:spPr>
        <a:xfrm>
          <a:off x="2578753" y="386102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A962A-2C2A-4F2C-8A7E-C78E91EA440B}">
      <dsp:nvSpPr>
        <dsp:cNvPr id="0" name=""/>
        <dsp:cNvSpPr/>
      </dsp:nvSpPr>
      <dsp:spPr>
        <a:xfrm>
          <a:off x="1628128" y="2345853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2600" kern="1200" noProof="0" dirty="0"/>
            <a:t>los aparatos (costos)</a:t>
          </a:r>
        </a:p>
      </dsp:txBody>
      <dsp:txXfrm>
        <a:off x="1628128" y="2345853"/>
        <a:ext cx="2925000" cy="720000"/>
      </dsp:txXfrm>
    </dsp:sp>
    <dsp:sp modelId="{650EF8BB-D430-47C8-AA43-0EC5A759303E}">
      <dsp:nvSpPr>
        <dsp:cNvPr id="0" name=""/>
        <dsp:cNvSpPr/>
      </dsp:nvSpPr>
      <dsp:spPr>
        <a:xfrm>
          <a:off x="5635378" y="5852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DCAE9-A9A9-4908-97A7-3136834262C9}">
      <dsp:nvSpPr>
        <dsp:cNvPr id="0" name=""/>
        <dsp:cNvSpPr/>
      </dsp:nvSpPr>
      <dsp:spPr>
        <a:xfrm>
          <a:off x="6015628" y="386102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12D27-6E4C-460E-B23C-11675AA2F822}">
      <dsp:nvSpPr>
        <dsp:cNvPr id="0" name=""/>
        <dsp:cNvSpPr/>
      </dsp:nvSpPr>
      <dsp:spPr>
        <a:xfrm>
          <a:off x="5065003" y="2345853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2600" kern="1200" noProof="0" dirty="0"/>
            <a:t>Los hábitos culinarios</a:t>
          </a:r>
        </a:p>
      </dsp:txBody>
      <dsp:txXfrm>
        <a:off x="5065003" y="2345853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861D8-D621-4C4F-873D-BF2AF11F330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C448B-51E3-FC44-B8C9-BB1C29FE8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7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kvopedia.org/wiki/Biogas_Combustio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1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Resp. issues arise with use of biomass (</a:t>
            </a:r>
            <a:r>
              <a:rPr lang="en-US" dirty="0" err="1"/>
              <a:t>eg</a:t>
            </a:r>
            <a:r>
              <a:rPr lang="en-US" dirty="0"/>
              <a:t> firewood)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16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9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Consumption rate</a:t>
            </a:r>
            <a:r>
              <a:rPr lang="en-US" dirty="0"/>
              <a:t>: 150-400 L/hr for a biogas stove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11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82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Talk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logic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r>
              <a:rPr lang="es-ES_tradnl" dirty="0"/>
              <a:t> (short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elaborate</a:t>
            </a:r>
            <a:r>
              <a:rPr lang="es-ES_trad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1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effectLst/>
              </a:rPr>
              <a:t>Update</a:t>
            </a:r>
            <a:r>
              <a:rPr lang="en-US" dirty="0">
                <a:effectLst/>
              </a:rPr>
              <a:t>: Honduras gasoline prices, 04-Nov-2019 | </a:t>
            </a:r>
            <a:r>
              <a:rPr lang="en-US" dirty="0" err="1">
                <a:effectLst/>
              </a:rPr>
              <a:t>GlobalPetrolPrices.com</a:t>
            </a:r>
            <a:r>
              <a:rPr lang="en-US" dirty="0">
                <a:effectLst/>
              </a:rPr>
              <a:t>. (n.d.). Retrieved November 5, 2019, from https://</a:t>
            </a:r>
            <a:r>
              <a:rPr lang="en-US" dirty="0" err="1">
                <a:effectLst/>
              </a:rPr>
              <a:t>www.globalpetrolprices.com</a:t>
            </a:r>
            <a:r>
              <a:rPr lang="en-US" dirty="0">
                <a:effectLst/>
              </a:rPr>
              <a:t>/Honduras/</a:t>
            </a:r>
            <a:r>
              <a:rPr lang="en-US" dirty="0" err="1">
                <a:effectLst/>
              </a:rPr>
              <a:t>gasoline_prices</a:t>
            </a:r>
            <a:r>
              <a:rPr lang="en-US" dirty="0">
                <a:effectLst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1 kg firewood ~= 200 L biogas </a:t>
            </a:r>
            <a:r>
              <a:rPr lang="en-US" dirty="0">
                <a:hlinkClick r:id="rId3"/>
              </a:rPr>
              <a:t>https://akvopedia.org/wiki/Biogas_Combustion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20 </a:t>
            </a:r>
            <a:r>
              <a:rPr lang="en-US" dirty="0" err="1">
                <a:effectLst/>
              </a:rPr>
              <a:t>lb</a:t>
            </a:r>
            <a:r>
              <a:rPr lang="en-US" dirty="0">
                <a:effectLst/>
              </a:rPr>
              <a:t> tank ~= 20.5 hr cook time ~= 18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	=&gt; 17.8 L/20.5 hr cooking ~= 1 L/hr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35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40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8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86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0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67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65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transition into post-treatment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9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13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4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- High </a:t>
            </a:r>
            <a:r>
              <a:rPr lang="es-ES_tradnl" dirty="0" err="1"/>
              <a:t>removal</a:t>
            </a:r>
            <a:r>
              <a:rPr lang="es-ES_tradnl" dirty="0"/>
              <a:t> </a:t>
            </a:r>
            <a:r>
              <a:rPr lang="es-ES_tradnl" dirty="0" err="1"/>
              <a:t>regardless</a:t>
            </a:r>
            <a:r>
              <a:rPr lang="es-ES_tradnl" dirty="0"/>
              <a:t> of </a:t>
            </a:r>
            <a:r>
              <a:rPr lang="es-ES_tradnl" dirty="0" err="1"/>
              <a:t>climate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448B-51E3-FC44-B8C9-BB1C29FE8F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1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0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6184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0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21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87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55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57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2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3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1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3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0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7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F00C01E-2244-C24E-BFDB-D8441FACF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1A89E61-2F64-444E-8CFD-543B269A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2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  <p:sldLayoutId id="2147484124" r:id="rId17"/>
    <p:sldLayoutId id="2147484125" r:id="rId18"/>
    <p:sldLayoutId id="2147484126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1.tif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2.tif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pedia.info/wiki/Biogas_-_Costs_and_Benefits" TargetMode="External"/><Relationship Id="rId2" Type="http://schemas.openxmlformats.org/officeDocument/2006/relationships/hyperlink" Target="https://www.tratamientodelagua.com.mx/contactor-biologico-rotativo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granma.cu/cuba/2014-07-08/biogas-para-el-beneficio-del-medio-ambiente-y-la-poblac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8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5955-35E0-E748-B9C1-9779731B7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042" y="2561022"/>
            <a:ext cx="8679915" cy="2125435"/>
          </a:xfrm>
        </p:spPr>
        <p:txBody>
          <a:bodyPr anchor="ctr">
            <a:normAutofit fontScale="90000"/>
          </a:bodyPr>
          <a:lstStyle/>
          <a:p>
            <a:r>
              <a:rPr lang="es-ES_tradnl" sz="7200" dirty="0">
                <a:solidFill>
                  <a:schemeClr val="tx1"/>
                </a:solidFill>
              </a:rPr>
              <a:t>Reactor Anaerobio de Flujo Ascendente </a:t>
            </a:r>
            <a:br>
              <a:rPr lang="es-ES_tradnl" sz="7200" dirty="0">
                <a:solidFill>
                  <a:schemeClr val="tx1"/>
                </a:solidFill>
              </a:rPr>
            </a:br>
            <a:r>
              <a:rPr lang="es-ES_tradnl" sz="5300" i="1" dirty="0">
                <a:solidFill>
                  <a:schemeClr val="tx1"/>
                </a:solidFill>
              </a:rPr>
              <a:t>(RAFA / uasb)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7C754-B075-594D-AE86-158863C48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47742" y="5592455"/>
            <a:ext cx="8689976" cy="1371599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Mary McGuinn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62ACC-40C4-9B49-AC77-C5D1A7EB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773" y="969224"/>
            <a:ext cx="2890540" cy="900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A319F-463B-2F41-AD5E-749B67FA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371" y="277758"/>
            <a:ext cx="5458942" cy="6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62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11E10-A298-374A-8E46-D0CA414D9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1348" y="355411"/>
            <a:ext cx="3291521" cy="1390649"/>
          </a:xfrm>
        </p:spPr>
        <p:txBody>
          <a:bodyPr/>
          <a:lstStyle/>
          <a:p>
            <a:r>
              <a:rPr lang="es-ES_tradnl"/>
              <a:t>Contactor biológico rotativo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5B0BBF-CF0D-DD4A-82AE-C3998C0EF50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73298" y="4243389"/>
            <a:ext cx="3304928" cy="2259200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+ bajo costo, fácil mantenimiento, nitrificación y </a:t>
            </a:r>
            <a:r>
              <a:rPr lang="es-ES_tradnl" sz="1600" dirty="0" err="1">
                <a:solidFill>
                  <a:srgbClr val="000000"/>
                </a:solidFill>
              </a:rPr>
              <a:t>desnitrificación</a:t>
            </a:r>
            <a:r>
              <a:rPr lang="es-ES_tradnl" sz="1600" dirty="0">
                <a:solidFill>
                  <a:srgbClr val="000000"/>
                </a:solidFill>
              </a:rPr>
              <a:t> se ocurre simultáneamente</a:t>
            </a:r>
          </a:p>
          <a:p>
            <a:pPr algn="l"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- baja durabilidad del material de embalaje, estudio adicional es necesario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34136B-E40F-7048-B252-311D3EB9C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73298" y="355411"/>
            <a:ext cx="3304928" cy="1390649"/>
          </a:xfrm>
        </p:spPr>
        <p:txBody>
          <a:bodyPr/>
          <a:lstStyle/>
          <a:p>
            <a:r>
              <a:rPr lang="es-ES_tradnl" dirty="0"/>
              <a:t>Sistema de esponjas colgantes (DHS)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0E479D-3F17-A140-BE40-9F3B9E409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517" y="4290688"/>
            <a:ext cx="3303351" cy="221190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+ No se requiere recirculación, bajo mantenimiento, buena eliminación de e. </a:t>
            </a:r>
            <a:r>
              <a:rPr lang="es-ES_tradnl" sz="1600" dirty="0" err="1">
                <a:solidFill>
                  <a:srgbClr val="000000"/>
                </a:solidFill>
              </a:rPr>
              <a:t>coli</a:t>
            </a:r>
            <a:endParaRPr lang="es-ES_tradnl" sz="1600" dirty="0">
              <a:solidFill>
                <a:srgbClr val="000000"/>
              </a:solidFill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- Alta trh requerida (baja temperatura), necesita mantenimiento frecuente,  necesita mantenimiento frecuente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316A7BB-7956-4448-8A9C-B5397E15EFC8}"/>
              </a:ext>
            </a:extLst>
          </p:cNvPr>
          <p:cNvSpPr txBox="1">
            <a:spLocks/>
          </p:cNvSpPr>
          <p:nvPr/>
        </p:nvSpPr>
        <p:spPr>
          <a:xfrm>
            <a:off x="913774" y="355412"/>
            <a:ext cx="3298976" cy="13906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/>
              <a:t>Flotación aire disuelto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3481442-01E7-324B-9DDB-FAC5B4542747}"/>
              </a:ext>
            </a:extLst>
          </p:cNvPr>
          <p:cNvSpPr txBox="1">
            <a:spLocks/>
          </p:cNvSpPr>
          <p:nvPr/>
        </p:nvSpPr>
        <p:spPr>
          <a:xfrm>
            <a:off x="913774" y="4243387"/>
            <a:ext cx="3298975" cy="22592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+ alta velocidad de carga, eliminación de </a:t>
            </a:r>
            <a:r>
              <a:rPr lang="es-ES_tradnl" sz="1600" dirty="0" err="1">
                <a:solidFill>
                  <a:srgbClr val="000000"/>
                </a:solidFill>
              </a:rPr>
              <a:t>Criptosporidio</a:t>
            </a:r>
            <a:r>
              <a:rPr lang="es-ES_tradnl" sz="1600" dirty="0">
                <a:solidFill>
                  <a:srgbClr val="000000"/>
                </a:solidFill>
              </a:rPr>
              <a:t> y </a:t>
            </a:r>
            <a:r>
              <a:rPr lang="es-ES_tradnl" sz="1600" dirty="0" err="1">
                <a:solidFill>
                  <a:srgbClr val="000000"/>
                </a:solidFill>
              </a:rPr>
              <a:t>Giardia</a:t>
            </a:r>
            <a:endParaRPr lang="es-ES_tradnl" sz="1600" dirty="0">
              <a:solidFill>
                <a:srgbClr val="000000"/>
              </a:solidFill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- Necesidad coagulante/floculante, baja eliminación de </a:t>
            </a:r>
            <a:r>
              <a:rPr lang="es-ES_tradnl" sz="1600" dirty="0" err="1">
                <a:solidFill>
                  <a:srgbClr val="000000"/>
                </a:solidFill>
              </a:rPr>
              <a:t>coliformes</a:t>
            </a:r>
            <a:r>
              <a:rPr lang="es-ES_tradnl" sz="1600" dirty="0">
                <a:solidFill>
                  <a:srgbClr val="000000"/>
                </a:solidFill>
              </a:rPr>
              <a:t> fecales y amonio</a:t>
            </a:r>
            <a:endParaRPr lang="es-ES_tradnl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E2F181-B437-EA4F-A5AB-BA055D144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63" y="1890162"/>
            <a:ext cx="3134195" cy="22091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D89F1A-61FB-B841-AE87-D8BD8FD7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48" y="1888773"/>
            <a:ext cx="3291520" cy="22119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A878B3-F217-CD4C-B941-58A29945E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473" y="1888773"/>
            <a:ext cx="3224577" cy="22105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390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E46B12-CE66-6D4B-9B70-53C7F5AFF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72" t="-21916" r="-1372" b="-21916"/>
          <a:stretch/>
        </p:blipFill>
        <p:spPr>
          <a:xfrm>
            <a:off x="0" y="10"/>
            <a:ext cx="74791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A61D6-C34A-BE44-8ED2-D1C1381F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7" y="640831"/>
            <a:ext cx="3576821" cy="1573863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Opción:</a:t>
            </a:r>
            <a:br>
              <a:rPr lang="es-ES_tradnl" dirty="0"/>
            </a:br>
            <a:r>
              <a:rPr lang="es-ES_tradnl" sz="3000" i="1" dirty="0"/>
              <a:t>Filtro percolador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A20AD1-BA27-45F9-A5DE-271CCA61B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869202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346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61D6-C34A-BE44-8ED2-D1C1381F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87240"/>
            <a:ext cx="10364451" cy="1296035"/>
          </a:xfrm>
        </p:spPr>
        <p:txBody>
          <a:bodyPr>
            <a:normAutofit/>
          </a:bodyPr>
          <a:lstStyle/>
          <a:p>
            <a:r>
              <a:rPr lang="es-ES_tradnl" dirty="0"/>
              <a:t>Opción:</a:t>
            </a:r>
            <a:br>
              <a:rPr lang="es-ES_tradnl" dirty="0"/>
            </a:br>
            <a:r>
              <a:rPr lang="es-ES_tradnl" sz="3000" i="1" dirty="0"/>
              <a:t>estanque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1FEAF3-514B-4181-8B7A-61DB27598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602011"/>
              </p:ext>
            </p:extLst>
          </p:nvPr>
        </p:nvGraphicFramePr>
        <p:xfrm>
          <a:off x="1286934" y="1286934"/>
          <a:ext cx="9618132" cy="3071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514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D51576-1E9B-5D48-9D05-E4CF0A36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0" i="0" spc="-150"/>
              <a:t>Biogás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467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77E43E-1507-684A-A8A3-0A25222C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2618265"/>
            <a:ext cx="4770219" cy="292175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687BA-E7AC-7C46-B537-ADBDC51C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biogás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08B7A3-3131-4B28-84F8-BB7802105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205274"/>
              </p:ext>
            </p:extLst>
          </p:nvPr>
        </p:nvGraphicFramePr>
        <p:xfrm>
          <a:off x="913774" y="2367092"/>
          <a:ext cx="4860493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888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AE26-E87F-6647-8F00-8C71EC5C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87240"/>
            <a:ext cx="10364451" cy="1296035"/>
          </a:xfrm>
        </p:spPr>
        <p:txBody>
          <a:bodyPr>
            <a:normAutofit/>
          </a:bodyPr>
          <a:lstStyle/>
          <a:p>
            <a:r>
              <a:rPr lang="es-ES_tradnl" dirty="0"/>
              <a:t>ventajas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014A6C50-7207-4DCB-8F3F-6F08ECA1B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062727"/>
              </p:ext>
            </p:extLst>
          </p:nvPr>
        </p:nvGraphicFramePr>
        <p:xfrm>
          <a:off x="1286934" y="1286934"/>
          <a:ext cx="9618132" cy="3071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380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EF79-94BA-7F44-A709-1D4E222E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87240"/>
            <a:ext cx="10364451" cy="1296035"/>
          </a:xfrm>
        </p:spPr>
        <p:txBody>
          <a:bodyPr>
            <a:normAutofit/>
          </a:bodyPr>
          <a:lstStyle/>
          <a:p>
            <a:r>
              <a:rPr lang="es-ES_tradnl" dirty="0"/>
              <a:t>Adaptaciones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8E70A-752F-4387-B93A-A73342120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357012"/>
              </p:ext>
            </p:extLst>
          </p:nvPr>
        </p:nvGraphicFramePr>
        <p:xfrm>
          <a:off x="1286934" y="1286934"/>
          <a:ext cx="9618132" cy="3071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24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D7EF-D1C3-E141-A3FB-A346076F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87240"/>
            <a:ext cx="10364451" cy="1296035"/>
          </a:xfrm>
        </p:spPr>
        <p:txBody>
          <a:bodyPr>
            <a:normAutofit/>
          </a:bodyPr>
          <a:lstStyle/>
          <a:p>
            <a:r>
              <a:rPr lang="es-ES_tradnl" dirty="0"/>
              <a:t>Use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47A0B19-6FBB-4C81-8325-EE72E1E5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984498"/>
              </p:ext>
            </p:extLst>
          </p:nvPr>
        </p:nvGraphicFramePr>
        <p:xfrm>
          <a:off x="1286934" y="758283"/>
          <a:ext cx="9618132" cy="4014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055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ABC3F-245B-1C4B-B565-B444D2B3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588878"/>
            <a:ext cx="3611019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s-ES_tradnl" sz="3400" dirty="0">
                <a:solidFill>
                  <a:srgbClr val="FFFFFF"/>
                </a:solidFill>
              </a:rPr>
              <a:t>Dispositivos Compatibles con biogás</a:t>
            </a:r>
            <a:br>
              <a:rPr lang="es-ES_tradnl" sz="3400" dirty="0">
                <a:solidFill>
                  <a:srgbClr val="FFFFFF"/>
                </a:solidFill>
              </a:rPr>
            </a:br>
            <a:r>
              <a:rPr lang="es-ES_tradnl" sz="3000" i="1" dirty="0">
                <a:solidFill>
                  <a:srgbClr val="FFFFFF"/>
                </a:solidFill>
              </a:rPr>
              <a:t>cocción</a:t>
            </a:r>
            <a:endParaRPr lang="es-ES_tradnl" sz="3000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6FE14-7D4F-874F-ABE0-6C771DFB5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4794" y="1049695"/>
            <a:ext cx="6642806" cy="47586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_tradnl" b="1" dirty="0"/>
              <a:t>Estufa especifica para biogás</a:t>
            </a:r>
          </a:p>
          <a:p>
            <a:r>
              <a:rPr lang="es-ES_tradnl" dirty="0"/>
              <a:t>sencillo and fácil</a:t>
            </a:r>
          </a:p>
          <a:p>
            <a:r>
              <a:rPr lang="es-ES_tradnl" dirty="0"/>
              <a:t>Versátil (</a:t>
            </a:r>
            <a:r>
              <a:rPr lang="es-ES_tradnl" dirty="0" err="1"/>
              <a:t>e.g</a:t>
            </a:r>
            <a:r>
              <a:rPr lang="es-ES_tradnl" dirty="0"/>
              <a:t>. tipo y tamaño de la olla)</a:t>
            </a:r>
          </a:p>
          <a:p>
            <a:r>
              <a:rPr lang="es-ES_tradnl" dirty="0"/>
              <a:t>Fácil – limpiar y reparar</a:t>
            </a:r>
          </a:p>
          <a:p>
            <a:r>
              <a:rPr lang="es-ES_tradnl" dirty="0"/>
              <a:t>costo moderado</a:t>
            </a:r>
            <a:endParaRPr lang="es-ES_tradnl" b="1" dirty="0"/>
          </a:p>
          <a:p>
            <a:pPr marL="0"/>
            <a:endParaRPr lang="es-ES_tradnl" b="1" dirty="0"/>
          </a:p>
          <a:p>
            <a:pPr marL="0" indent="0">
              <a:buNone/>
            </a:pPr>
            <a:r>
              <a:rPr lang="es-ES_tradnl" b="1" dirty="0"/>
              <a:t>Quemador comercial modificado</a:t>
            </a:r>
          </a:p>
          <a:p>
            <a:r>
              <a:rPr lang="es-ES_tradnl" dirty="0"/>
              <a:t>Bajo rendimiento</a:t>
            </a:r>
          </a:p>
          <a:p>
            <a:r>
              <a:rPr lang="es-ES_tradnl" i="1" dirty="0"/>
              <a:t>objetivo</a:t>
            </a:r>
            <a:r>
              <a:rPr lang="es-ES_tradnl" dirty="0"/>
              <a:t>: una llama estable, compacta, y azulada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3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21E9C6-501B-1048-A37F-3DB0FDAE5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441" y="2367091"/>
            <a:ext cx="3866804" cy="30547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B04BE-EADF-EF45-B02A-EFC0B416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dirty="0"/>
              <a:t>Quemador comercial modificado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225A7F-1106-E24F-B32A-361B9405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4860493" cy="38723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400" dirty="0"/>
              <a:t>Es necesario modificar porque el propano es aprox. 3x mas potente para quemar que el biogás</a:t>
            </a:r>
          </a:p>
          <a:p>
            <a:pPr>
              <a:lnSpc>
                <a:spcPct val="110000"/>
              </a:lnSpc>
            </a:pPr>
            <a:r>
              <a:rPr lang="es-ES_tradnl" sz="1400" dirty="0"/>
              <a:t>Método Experimental</a:t>
            </a:r>
          </a:p>
          <a:p>
            <a:pPr>
              <a:lnSpc>
                <a:spcPct val="110000"/>
              </a:lnSpc>
            </a:pPr>
            <a:r>
              <a:rPr lang="es-ES_tradnl" sz="1400" dirty="0"/>
              <a:t>Quemador comercial modificado preferido – Lotus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_tradnl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s-ES_tradnl" sz="1400" b="1" dirty="0"/>
              <a:t>cómo</a:t>
            </a:r>
          </a:p>
          <a:p>
            <a:pPr lvl="1">
              <a:lnSpc>
                <a:spcPct val="110000"/>
              </a:lnSpc>
            </a:pPr>
            <a:r>
              <a:rPr lang="es-ES_tradnl" sz="1400" dirty="0"/>
              <a:t>Expande la sección transversal del inyector  2-4x</a:t>
            </a:r>
          </a:p>
          <a:p>
            <a:pPr lvl="1">
              <a:lnSpc>
                <a:spcPct val="110000"/>
              </a:lnSpc>
            </a:pPr>
            <a:r>
              <a:rPr lang="es-ES_tradnl" sz="1400" dirty="0"/>
              <a:t>Si es necesario, aumentar el tamaño de los chorros</a:t>
            </a:r>
          </a:p>
          <a:p>
            <a:pPr lvl="1">
              <a:lnSpc>
                <a:spcPct val="110000"/>
              </a:lnSpc>
            </a:pPr>
            <a:r>
              <a:rPr lang="es-ES_tradnl" sz="1400" dirty="0"/>
              <a:t>Presión del biogás – 75-150 mm de la columna de agua</a:t>
            </a:r>
          </a:p>
          <a:p>
            <a:pPr lvl="1">
              <a:lnSpc>
                <a:spcPct val="110000"/>
              </a:lnSpc>
            </a:pPr>
            <a:r>
              <a:rPr lang="es-ES_tradnl" sz="1400" dirty="0"/>
              <a:t>Se puede hacer con un taladro eléctrico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E1399-505F-6745-9B3E-5AD9483747AC}"/>
              </a:ext>
            </a:extLst>
          </p:cNvPr>
          <p:cNvSpPr txBox="1"/>
          <p:nvPr/>
        </p:nvSpPr>
        <p:spPr>
          <a:xfrm>
            <a:off x="6869441" y="5421866"/>
            <a:ext cx="3866804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 err="1">
                <a:solidFill>
                  <a:srgbClr val="000000"/>
                </a:solidFill>
              </a:rPr>
              <a:t>Quemador</a:t>
            </a:r>
            <a:r>
              <a:rPr lang="en-US" sz="1600" dirty="0">
                <a:solidFill>
                  <a:srgbClr val="000000"/>
                </a:solidFill>
              </a:rPr>
              <a:t> ‘Lotus’</a:t>
            </a:r>
          </a:p>
        </p:txBody>
      </p:sp>
    </p:spTree>
    <p:extLst>
      <p:ext uri="{BB962C8B-B14F-4D97-AF65-F5344CB8AC3E}">
        <p14:creationId xmlns:p14="http://schemas.microsoft.com/office/powerpoint/2010/main" val="328419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3F27-BDA0-FF4A-ADA6-A8E1CF38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AguaClara </a:t>
            </a:r>
            <a:r>
              <a:rPr lang="en-US" i="1" dirty="0"/>
              <a:t>Cornell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9890C-B915-7543-A544-3EE291745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Conservar y proyectar los derechos humanos y fundamentales para obtener acceso a agua potable segura.</a:t>
            </a:r>
          </a:p>
          <a:p>
            <a:r>
              <a:rPr lang="es-ES_tradnl" dirty="0"/>
              <a:t>Los alumnos dejan el proceso innovador, aprender unos a otros, y promover un ambiente colaborativo.</a:t>
            </a:r>
          </a:p>
          <a:p>
            <a:r>
              <a:rPr lang="es-ES_tradnl" dirty="0"/>
              <a:t>crear alternativos sostenibles para tecnologías vigentes.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29A1C-FFC2-F848-A052-819B4F7182BE}"/>
              </a:ext>
            </a:extLst>
          </p:cNvPr>
          <p:cNvSpPr/>
          <p:nvPr/>
        </p:nvSpPr>
        <p:spPr>
          <a:xfrm>
            <a:off x="0" y="54819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Investigar. Inventar. Diseñar. Captar.</a:t>
            </a:r>
          </a:p>
        </p:txBody>
      </p:sp>
    </p:spTree>
    <p:extLst>
      <p:ext uri="{BB962C8B-B14F-4D97-AF65-F5344CB8AC3E}">
        <p14:creationId xmlns:p14="http://schemas.microsoft.com/office/powerpoint/2010/main" val="2646893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BA0D53-F452-2D40-8E43-05AF81215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0" i="0" spc="-150"/>
              <a:t>Otras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12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8FFA-6AD0-7F4F-A52B-852E36BA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La sistema colectiva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D006C9-D1A6-43C3-A82C-EA881A589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438090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363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5228B-BA1E-1C42-8802-06028705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s-ES_tradnl" sz="4400" dirty="0">
                <a:solidFill>
                  <a:srgbClr val="FFFFFF"/>
                </a:solidFill>
              </a:rPr>
              <a:t>Los ahorros</a:t>
            </a:r>
            <a:br>
              <a:rPr lang="es-ES_tradnl" sz="4400" dirty="0">
                <a:solidFill>
                  <a:srgbClr val="FFFFFF"/>
                </a:solidFill>
              </a:rPr>
            </a:br>
            <a:r>
              <a:rPr lang="es-ES_tradnl" sz="3000" i="1" dirty="0">
                <a:solidFill>
                  <a:srgbClr val="FFFFFF"/>
                </a:solidFill>
              </a:rPr>
              <a:t>propano –&gt; Biogás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ED18F-8724-814E-A0C8-56292BDFF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500" dirty="0"/>
              <a:t>25.70 lempiras por litro</a:t>
            </a:r>
          </a:p>
          <a:p>
            <a:pPr>
              <a:lnSpc>
                <a:spcPct val="110000"/>
              </a:lnSpc>
            </a:pPr>
            <a:r>
              <a:rPr lang="es-ES_tradnl" sz="1500" b="1" dirty="0"/>
              <a:t>propano</a:t>
            </a:r>
            <a:r>
              <a:rPr lang="es-ES_tradnl" sz="1500" dirty="0"/>
              <a:t>: 1 litro/hora del tiempo de cocción</a:t>
            </a:r>
          </a:p>
          <a:p>
            <a:pPr>
              <a:lnSpc>
                <a:spcPct val="110000"/>
              </a:lnSpc>
            </a:pPr>
            <a:r>
              <a:rPr lang="es-ES_tradnl" sz="1500" b="1" dirty="0"/>
              <a:t>Biogás</a:t>
            </a:r>
            <a:r>
              <a:rPr lang="es-ES_tradnl" sz="1500" dirty="0"/>
              <a:t>: 150 litro/hora del tiempo de cocción</a:t>
            </a:r>
          </a:p>
          <a:p>
            <a:pPr>
              <a:lnSpc>
                <a:spcPct val="110000"/>
              </a:lnSpc>
            </a:pPr>
            <a:r>
              <a:rPr lang="es-ES_tradnl" sz="1500" b="1" dirty="0"/>
              <a:t>1</a:t>
            </a:r>
            <a:r>
              <a:rPr lang="es-ES_tradnl" sz="1500" dirty="0"/>
              <a:t> </a:t>
            </a:r>
            <a:r>
              <a:rPr lang="es-ES_tradnl" sz="1500" i="1" dirty="0"/>
              <a:t>día de</a:t>
            </a:r>
            <a:r>
              <a:rPr lang="es-ES_tradnl" sz="1500" dirty="0"/>
              <a:t> producción de biogás a partir de </a:t>
            </a:r>
            <a:r>
              <a:rPr lang="es-ES_tradnl" sz="1500" b="1" dirty="0"/>
              <a:t>1</a:t>
            </a:r>
            <a:r>
              <a:rPr lang="es-ES_tradnl" sz="1500" dirty="0"/>
              <a:t> sistema RAFA ahorra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_tradnl" sz="1500" b="1" dirty="0"/>
              <a:t>		~  11.0 lempiras</a:t>
            </a:r>
            <a:endParaRPr lang="es-ES_tradnl" sz="1500" dirty="0"/>
          </a:p>
          <a:p>
            <a:pPr>
              <a:lnSpc>
                <a:spcPct val="110000"/>
              </a:lnSpc>
            </a:pPr>
            <a:r>
              <a:rPr lang="es-ES_tradnl" sz="1500" b="1" dirty="0"/>
              <a:t>1</a:t>
            </a:r>
            <a:r>
              <a:rPr lang="es-ES_tradnl" sz="1500" dirty="0"/>
              <a:t> </a:t>
            </a:r>
            <a:r>
              <a:rPr lang="es-ES_tradnl" sz="1500" i="1" dirty="0"/>
              <a:t>año</a:t>
            </a:r>
            <a:r>
              <a:rPr lang="es-ES_tradnl" sz="1500" dirty="0"/>
              <a:t> de producción de biogás a partir de </a:t>
            </a:r>
            <a:r>
              <a:rPr lang="es-ES_tradnl" sz="1500" b="1" dirty="0"/>
              <a:t>1</a:t>
            </a:r>
            <a:r>
              <a:rPr lang="es-ES_tradnl" sz="1500" dirty="0"/>
              <a:t> sistema rafa ahorra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_tradnl" sz="1500" b="1" dirty="0"/>
              <a:t>		~  4015.0 lempiras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_tradnl" sz="1500" dirty="0"/>
          </a:p>
          <a:p>
            <a:pPr marL="457200" lvl="1" indent="0">
              <a:lnSpc>
                <a:spcPct val="110000"/>
              </a:lnSpc>
              <a:buNone/>
            </a:pPr>
            <a:endParaRPr lang="es-ES_tradnl" sz="1500" dirty="0"/>
          </a:p>
          <a:p>
            <a:pPr marL="457200" lvl="1" indent="0">
              <a:lnSpc>
                <a:spcPct val="110000"/>
              </a:lnSpc>
              <a:buNone/>
            </a:pPr>
            <a:endParaRPr lang="es-ES_tradnl" sz="1500" dirty="0"/>
          </a:p>
          <a:p>
            <a:pPr marL="0" indent="0">
              <a:lnSpc>
                <a:spcPct val="110000"/>
              </a:lnSpc>
              <a:buNone/>
            </a:pPr>
            <a:r>
              <a:rPr lang="es-ES_tradnl" sz="1500" dirty="0"/>
              <a:t>* Las Estimaciones basadas en los precios de Tegucigalpa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84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B57E-7D24-B449-8E23-C2A07240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87240"/>
            <a:ext cx="10364451" cy="1296035"/>
          </a:xfrm>
        </p:spPr>
        <p:txBody>
          <a:bodyPr>
            <a:normAutofit/>
          </a:bodyPr>
          <a:lstStyle/>
          <a:p>
            <a:r>
              <a:rPr lang="es-ES_tradnl" dirty="0"/>
              <a:t>Resultados de biogás</a:t>
            </a:r>
            <a:endParaRPr lang="es-ES_tradnl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0FFBAA-A2F0-B944-98C8-8B4740B6EA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045327"/>
              </p:ext>
            </p:extLst>
          </p:nvPr>
        </p:nvGraphicFramePr>
        <p:xfrm>
          <a:off x="1286934" y="1343288"/>
          <a:ext cx="9618132" cy="2959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25190">
                  <a:extLst>
                    <a:ext uri="{9D8B030D-6E8A-4147-A177-3AD203B41FA5}">
                      <a16:colId xmlns:a16="http://schemas.microsoft.com/office/drawing/2014/main" val="201319584"/>
                    </a:ext>
                  </a:extLst>
                </a:gridCol>
                <a:gridCol w="3196471">
                  <a:extLst>
                    <a:ext uri="{9D8B030D-6E8A-4147-A177-3AD203B41FA5}">
                      <a16:colId xmlns:a16="http://schemas.microsoft.com/office/drawing/2014/main" val="4231519833"/>
                    </a:ext>
                  </a:extLst>
                </a:gridCol>
                <a:gridCol w="3196471">
                  <a:extLst>
                    <a:ext uri="{9D8B030D-6E8A-4147-A177-3AD203B41FA5}">
                      <a16:colId xmlns:a16="http://schemas.microsoft.com/office/drawing/2014/main" val="1964052238"/>
                    </a:ext>
                  </a:extLst>
                </a:gridCol>
              </a:tblGrid>
              <a:tr h="808197">
                <a:tc>
                  <a:txBody>
                    <a:bodyPr/>
                    <a:lstStyle/>
                    <a:p>
                      <a:pPr algn="ctr"/>
                      <a:r>
                        <a:rPr lang="es-ES_tradnl" sz="2100" noProof="0" dirty="0"/>
                        <a:t>Quemador del hogar</a:t>
                      </a:r>
                    </a:p>
                  </a:txBody>
                  <a:tcPr marL="144791" marR="144791" marT="72395" marB="723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100" noProof="0" dirty="0"/>
                        <a:t>Refrigerador (100 L)</a:t>
                      </a:r>
                      <a:endParaRPr lang="es-ES_tradnl" sz="2100" b="0" noProof="0" dirty="0"/>
                    </a:p>
                  </a:txBody>
                  <a:tcPr marL="144791" marR="144791" marT="72395" marB="723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100" noProof="0" dirty="0"/>
                        <a:t>Lámpara de Gas</a:t>
                      </a:r>
                    </a:p>
                    <a:p>
                      <a:pPr algn="ctr"/>
                      <a:r>
                        <a:rPr lang="es-ES_tradnl" sz="2100" noProof="0" dirty="0"/>
                        <a:t>(Una bombilla 60 W)</a:t>
                      </a:r>
                    </a:p>
                  </a:txBody>
                  <a:tcPr marL="144791" marR="144791" marT="72395" marB="72395"/>
                </a:tc>
                <a:extLst>
                  <a:ext uri="{0D108BD9-81ED-4DB2-BD59-A6C34878D82A}">
                    <a16:rowId xmlns:a16="http://schemas.microsoft.com/office/drawing/2014/main" val="1890077362"/>
                  </a:ext>
                </a:extLst>
              </a:tr>
              <a:tr h="2150803">
                <a:tc>
                  <a:txBody>
                    <a:bodyPr/>
                    <a:lstStyle/>
                    <a:p>
                      <a:pPr algn="ctr"/>
                      <a:r>
                        <a:rPr lang="es-ES_tradnl" sz="1900" b="0" noProof="0" dirty="0"/>
                        <a:t>60 L de biogás</a:t>
                      </a:r>
                    </a:p>
                    <a:p>
                      <a:pPr algn="ctr"/>
                      <a:endParaRPr lang="es-ES_tradnl" sz="2600" b="1" noProof="0" dirty="0"/>
                    </a:p>
                    <a:p>
                      <a:pPr algn="ctr"/>
                      <a:r>
                        <a:rPr lang="es-ES_tradnl" sz="2600" b="1" noProof="0" dirty="0"/>
                        <a:t>⟹</a:t>
                      </a:r>
                    </a:p>
                    <a:p>
                      <a:pPr algn="ctr"/>
                      <a:endParaRPr lang="es-ES_tradnl" sz="1900" b="0" noProof="0" dirty="0"/>
                    </a:p>
                    <a:p>
                      <a:pPr algn="ctr"/>
                      <a:r>
                        <a:rPr lang="es-ES_tradnl" sz="2100" b="1" noProof="0" dirty="0">
                          <a:solidFill>
                            <a:srgbClr val="FF0000"/>
                          </a:solidFill>
                        </a:rPr>
                        <a:t>20 min </a:t>
                      </a:r>
                    </a:p>
                    <a:p>
                      <a:pPr algn="ctr"/>
                      <a:r>
                        <a:rPr lang="es-ES_tradnl" sz="1900" b="0" noProof="0" dirty="0"/>
                        <a:t>De cocción</a:t>
                      </a:r>
                    </a:p>
                  </a:txBody>
                  <a:tcPr marL="144791" marR="144791" marT="72395" marB="723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900" b="0" noProof="0" dirty="0"/>
                        <a:t>60 L de biogás</a:t>
                      </a:r>
                    </a:p>
                    <a:p>
                      <a:pPr algn="ctr"/>
                      <a:endParaRPr lang="es-ES_tradnl" sz="2600" b="1" noProof="0" dirty="0"/>
                    </a:p>
                    <a:p>
                      <a:pPr algn="ctr"/>
                      <a:r>
                        <a:rPr lang="es-ES_tradnl" sz="2600" b="1" noProof="0" dirty="0"/>
                        <a:t>⟹</a:t>
                      </a:r>
                    </a:p>
                    <a:p>
                      <a:pPr algn="ctr"/>
                      <a:endParaRPr lang="es-ES_tradnl" sz="1900" b="0" noProof="0" dirty="0"/>
                    </a:p>
                    <a:p>
                      <a:pPr algn="ctr"/>
                      <a:r>
                        <a:rPr lang="es-ES_tradnl" sz="2100" b="1" noProof="0" dirty="0">
                          <a:solidFill>
                            <a:srgbClr val="FF0000"/>
                          </a:solidFill>
                        </a:rPr>
                        <a:t>120 min/2 horas</a:t>
                      </a:r>
                    </a:p>
                    <a:p>
                      <a:pPr algn="ctr"/>
                      <a:r>
                        <a:rPr lang="es-ES_tradnl" sz="1900" b="0" noProof="0" dirty="0"/>
                        <a:t>De enfriamiento*</a:t>
                      </a:r>
                    </a:p>
                  </a:txBody>
                  <a:tcPr marL="144791" marR="144791" marT="72395" marB="723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900" b="0" noProof="0" dirty="0"/>
                        <a:t>60 L de biogás</a:t>
                      </a:r>
                    </a:p>
                    <a:p>
                      <a:pPr algn="ctr"/>
                      <a:endParaRPr lang="es-ES_tradnl" sz="2600" b="1" noProof="0" dirty="0"/>
                    </a:p>
                    <a:p>
                      <a:pPr algn="ctr"/>
                      <a:r>
                        <a:rPr lang="es-ES_tradnl" sz="2600" b="1" noProof="0" dirty="0"/>
                        <a:t>⟹</a:t>
                      </a:r>
                    </a:p>
                    <a:p>
                      <a:pPr algn="ctr"/>
                      <a:endParaRPr lang="es-ES_tradnl" sz="1900" b="0" noProof="0" dirty="0"/>
                    </a:p>
                    <a:p>
                      <a:pPr algn="ctr"/>
                      <a:r>
                        <a:rPr lang="es-ES_tradnl" sz="2100" b="1" noProof="0" dirty="0">
                          <a:solidFill>
                            <a:srgbClr val="FF0000"/>
                          </a:solidFill>
                        </a:rPr>
                        <a:t>30 min </a:t>
                      </a:r>
                    </a:p>
                    <a:p>
                      <a:pPr algn="ctr"/>
                      <a:r>
                        <a:rPr lang="es-ES_tradnl" sz="1900" b="0" noProof="0" dirty="0"/>
                        <a:t>De la luz</a:t>
                      </a:r>
                    </a:p>
                  </a:txBody>
                  <a:tcPr marL="144791" marR="144791" marT="72395" marB="72395"/>
                </a:tc>
                <a:extLst>
                  <a:ext uri="{0D108BD9-81ED-4DB2-BD59-A6C34878D82A}">
                    <a16:rowId xmlns:a16="http://schemas.microsoft.com/office/drawing/2014/main" val="205395892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36EC96E-0B71-7C41-BF0A-4FC7CBB452CD}"/>
              </a:ext>
            </a:extLst>
          </p:cNvPr>
          <p:cNvSpPr txBox="1"/>
          <p:nvPr/>
        </p:nvSpPr>
        <p:spPr>
          <a:xfrm>
            <a:off x="261938" y="5938066"/>
            <a:ext cx="1148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                                      * Depende de la temperatura</a:t>
            </a:r>
          </a:p>
        </p:txBody>
      </p:sp>
    </p:spTree>
    <p:extLst>
      <p:ext uri="{BB962C8B-B14F-4D97-AF65-F5344CB8AC3E}">
        <p14:creationId xmlns:p14="http://schemas.microsoft.com/office/powerpoint/2010/main" val="44036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C9304-2973-CF47-9376-524B2576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0" i="0" spc="-150" dirty="0"/>
              <a:t>PREGUNTAS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77BA4-15B4-F645-A2E7-FCBB6A47FEE7}"/>
              </a:ext>
            </a:extLst>
          </p:cNvPr>
          <p:cNvSpPr txBox="1"/>
          <p:nvPr/>
        </p:nvSpPr>
        <p:spPr>
          <a:xfrm>
            <a:off x="3404382" y="2897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509645-C0D6-AE48-AD3E-A7696A3E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Referencias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1752A0-7555-9E42-8F7E-556647E24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975208"/>
            <a:ext cx="10364452" cy="3424107"/>
          </a:xfrm>
        </p:spPr>
        <p:txBody>
          <a:bodyPr>
            <a:noAutofit/>
          </a:bodyPr>
          <a:lstStyle/>
          <a:p>
            <a:r>
              <a:rPr lang="en-US" sz="1600" dirty="0"/>
              <a:t>(n.d.). Retrieved from http://</a:t>
            </a:r>
            <a:r>
              <a:rPr lang="en-US" sz="1600" dirty="0" err="1"/>
              <a:t>alianzaporelagua.org</a:t>
            </a:r>
            <a:r>
              <a:rPr lang="en-US" sz="1600" dirty="0"/>
              <a:t>/</a:t>
            </a:r>
            <a:r>
              <a:rPr lang="en-US" sz="1600" dirty="0" err="1"/>
              <a:t>Compendio</a:t>
            </a:r>
            <a:r>
              <a:rPr lang="en-US" sz="1600" dirty="0"/>
              <a:t>/</a:t>
            </a:r>
            <a:r>
              <a:rPr lang="en-US" sz="1600" dirty="0" err="1"/>
              <a:t>tecnologias</a:t>
            </a:r>
            <a:r>
              <a:rPr lang="en-US" sz="1600" dirty="0"/>
              <a:t>/t/t9.html.</a:t>
            </a:r>
          </a:p>
          <a:p>
            <a:r>
              <a:rPr lang="en-US" sz="1600" dirty="0" err="1"/>
              <a:t>Adminmgv</a:t>
            </a:r>
            <a:r>
              <a:rPr lang="en-US" sz="1600" dirty="0"/>
              <a:t>, P., &amp; *, N. (2016, June 24). Contactor </a:t>
            </a:r>
            <a:r>
              <a:rPr lang="en-US" sz="1600" dirty="0" err="1"/>
              <a:t>Biológico</a:t>
            </a:r>
            <a:r>
              <a:rPr lang="en-US" sz="1600" dirty="0"/>
              <a:t> </a:t>
            </a:r>
            <a:r>
              <a:rPr lang="en-US" sz="1600" dirty="0" err="1"/>
              <a:t>Rotativo</a:t>
            </a:r>
            <a:r>
              <a:rPr lang="en-US" sz="1600" dirty="0"/>
              <a:t>. Retrieved from </a:t>
            </a:r>
            <a:r>
              <a:rPr lang="en-US" sz="1600" dirty="0">
                <a:hlinkClick r:id="rId2"/>
              </a:rPr>
              <a:t>https://www.tratamientodelagua.com.mx/contactor-biologico-rotativo/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AguaClara</a:t>
            </a:r>
            <a:r>
              <a:rPr lang="en-US" sz="1600" dirty="0"/>
              <a:t> Cornell. (n.d.). Retrieved November 5, 2019, from http://</a:t>
            </a:r>
            <a:r>
              <a:rPr lang="en-US" sz="1600" dirty="0" err="1"/>
              <a:t>aguaclara.cornell.edu</a:t>
            </a:r>
            <a:r>
              <a:rPr lang="en-US" sz="1600" dirty="0"/>
              <a:t>/</a:t>
            </a:r>
          </a:p>
          <a:p>
            <a:r>
              <a:rPr lang="en-US" sz="1600" dirty="0"/>
              <a:t>Biogas - Costs and Benefits - </a:t>
            </a:r>
            <a:r>
              <a:rPr lang="en-US" sz="1600" dirty="0" err="1"/>
              <a:t>energypedia.info</a:t>
            </a:r>
            <a:r>
              <a:rPr lang="en-US" sz="1600" dirty="0"/>
              <a:t>. (n.d.). Retrieved November 5, 2019, from </a:t>
            </a:r>
            <a:r>
              <a:rPr lang="en-US" sz="1600" u="sng" dirty="0">
                <a:hlinkClick r:id="rId3"/>
              </a:rPr>
              <a:t>https://energypedia.info/wiki/Biogas_-_Costs_and_Benefits</a:t>
            </a:r>
            <a:endParaRPr lang="en-US" sz="1600" dirty="0"/>
          </a:p>
          <a:p>
            <a:r>
              <a:rPr lang="en-US" sz="1600" dirty="0"/>
              <a:t>Biogas Appliances - </a:t>
            </a:r>
            <a:r>
              <a:rPr lang="en-US" sz="1600" dirty="0" err="1"/>
              <a:t>energypedia.info</a:t>
            </a:r>
            <a:r>
              <a:rPr lang="en-US" sz="1600" dirty="0"/>
              <a:t>. (n.d.). Retrieved November 5, 2019, from https://</a:t>
            </a:r>
            <a:r>
              <a:rPr lang="en-US" sz="1600" dirty="0" err="1"/>
              <a:t>energypedia.info</a:t>
            </a:r>
            <a:r>
              <a:rPr lang="en-US" sz="1600" dirty="0"/>
              <a:t>/wiki/</a:t>
            </a:r>
            <a:r>
              <a:rPr lang="en-US" sz="1600" dirty="0" err="1"/>
              <a:t>Biogas_Appliances</a:t>
            </a:r>
            <a:endParaRPr lang="en-US" sz="1600" dirty="0"/>
          </a:p>
          <a:p>
            <a:r>
              <a:rPr lang="en-US" sz="1600" dirty="0"/>
              <a:t>Ceballos, A., &amp; Ceballos, A. (n.d.). </a:t>
            </a:r>
            <a:r>
              <a:rPr lang="en-US" sz="1600" dirty="0" err="1"/>
              <a:t>Biogás</a:t>
            </a:r>
            <a:r>
              <a:rPr lang="en-US" sz="1600" dirty="0"/>
              <a:t>, para el </a:t>
            </a:r>
            <a:r>
              <a:rPr lang="en-US" sz="1600" dirty="0" err="1"/>
              <a:t>beneficio</a:t>
            </a:r>
            <a:r>
              <a:rPr lang="en-US" sz="1600" dirty="0"/>
              <a:t> del medio </a:t>
            </a:r>
            <a:r>
              <a:rPr lang="en-US" sz="1600" dirty="0" err="1"/>
              <a:t>ambiente</a:t>
            </a:r>
            <a:r>
              <a:rPr lang="en-US" sz="1600" dirty="0"/>
              <a:t> y la población. Retrieved from </a:t>
            </a:r>
            <a:r>
              <a:rPr lang="en-US" sz="1600" dirty="0">
                <a:hlinkClick r:id="rId4"/>
              </a:rPr>
              <a:t>http://www.granma.cu/cuba/2014-07-08/biogas-para-el-beneficio-del-medio-ambiente-y-la-poblacion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8131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0631-2490-524B-846A-33EDD8D6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Referencias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25528-DD83-2F4D-86D9-37556A5BB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975207"/>
            <a:ext cx="10364452" cy="3424107"/>
          </a:xfrm>
        </p:spPr>
        <p:txBody>
          <a:bodyPr>
            <a:noAutofit/>
          </a:bodyPr>
          <a:lstStyle/>
          <a:p>
            <a:r>
              <a:rPr lang="en-US" sz="1600" dirty="0"/>
              <a:t>Chong, S., Sen, T. K., </a:t>
            </a:r>
            <a:r>
              <a:rPr lang="en-US" sz="1600" dirty="0" err="1"/>
              <a:t>Kayaalp</a:t>
            </a:r>
            <a:r>
              <a:rPr lang="en-US" sz="1600" dirty="0"/>
              <a:t>, A., &amp; Ang, H. M. (2012). The performance enhancements of </a:t>
            </a:r>
            <a:r>
              <a:rPr lang="en-US" sz="1600" dirty="0" err="1"/>
              <a:t>upflow</a:t>
            </a:r>
            <a:r>
              <a:rPr lang="en-US" sz="1600" dirty="0"/>
              <a:t> anaerobic sludge blanket (UASB) reactors for domestic sludge treatment – A State-of-the-art review. </a:t>
            </a:r>
            <a:r>
              <a:rPr lang="en-US" sz="1600" i="1" dirty="0"/>
              <a:t>Water Research</a:t>
            </a:r>
            <a:r>
              <a:rPr lang="en-US" sz="1600" dirty="0"/>
              <a:t>, </a:t>
            </a:r>
            <a:r>
              <a:rPr lang="en-US" sz="1600" i="1" dirty="0"/>
              <a:t>46</a:t>
            </a:r>
            <a:r>
              <a:rPr lang="en-US" sz="1600" dirty="0"/>
              <a:t>(11), 3434–3470. https://</a:t>
            </a:r>
            <a:r>
              <a:rPr lang="en-US" sz="1600" dirty="0" err="1"/>
              <a:t>doi.org</a:t>
            </a:r>
            <a:r>
              <a:rPr lang="en-US" sz="1600" dirty="0"/>
              <a:t>/10.1016/J.WATRES.2012.03.066</a:t>
            </a:r>
          </a:p>
          <a:p>
            <a:r>
              <a:rPr lang="en-US" sz="1600" dirty="0"/>
              <a:t>DAF (</a:t>
            </a:r>
            <a:r>
              <a:rPr lang="en-US" sz="1600" dirty="0" err="1"/>
              <a:t>Flotación</a:t>
            </a:r>
            <a:r>
              <a:rPr lang="en-US" sz="1600" dirty="0"/>
              <a:t> </a:t>
            </a:r>
            <a:r>
              <a:rPr lang="en-US" sz="1600" dirty="0" err="1"/>
              <a:t>aire</a:t>
            </a:r>
            <a:r>
              <a:rPr lang="en-US" sz="1600" dirty="0"/>
              <a:t> </a:t>
            </a:r>
            <a:r>
              <a:rPr lang="en-US" sz="1600" dirty="0" err="1"/>
              <a:t>disuelto</a:t>
            </a:r>
            <a:r>
              <a:rPr lang="en-US" sz="1600" dirty="0"/>
              <a:t>). - GEDAR - </a:t>
            </a:r>
            <a:r>
              <a:rPr lang="en-US" sz="1600" dirty="0" err="1"/>
              <a:t>Tratamiento</a:t>
            </a:r>
            <a:r>
              <a:rPr lang="en-US" sz="1600" dirty="0"/>
              <a:t> de </a:t>
            </a:r>
            <a:r>
              <a:rPr lang="en-US" sz="1600" dirty="0" err="1"/>
              <a:t>Aguas</a:t>
            </a:r>
            <a:r>
              <a:rPr lang="en-US" sz="1600" dirty="0"/>
              <a:t>. (n.d.). Retrieved from https://</a:t>
            </a:r>
            <a:r>
              <a:rPr lang="en-US" sz="1600" dirty="0" err="1"/>
              <a:t>www.gedar.com</a:t>
            </a:r>
            <a:r>
              <a:rPr lang="en-US" sz="1600" dirty="0"/>
              <a:t>/</a:t>
            </a:r>
            <a:r>
              <a:rPr lang="en-US" sz="1600" dirty="0" err="1"/>
              <a:t>residuales</a:t>
            </a:r>
            <a:r>
              <a:rPr lang="en-US" sz="1600" dirty="0"/>
              <a:t>/</a:t>
            </a:r>
            <a:r>
              <a:rPr lang="en-US" sz="1600" dirty="0" err="1"/>
              <a:t>daf-flotacion-aire-disuelto.htm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Diseño</a:t>
            </a:r>
            <a:r>
              <a:rPr lang="en-US" sz="1600" dirty="0"/>
              <a:t> de </a:t>
            </a:r>
            <a:r>
              <a:rPr lang="en-US" sz="1600" dirty="0" err="1"/>
              <a:t>sistema</a:t>
            </a:r>
            <a:r>
              <a:rPr lang="en-US" sz="1600" dirty="0"/>
              <a:t> de </a:t>
            </a:r>
            <a:r>
              <a:rPr lang="en-US" sz="1600" dirty="0" err="1"/>
              <a:t>humedales</a:t>
            </a:r>
            <a:r>
              <a:rPr lang="en-US" sz="1600" dirty="0"/>
              <a:t> </a:t>
            </a:r>
            <a:r>
              <a:rPr lang="en-US" sz="1600" dirty="0" err="1"/>
              <a:t>artificiales</a:t>
            </a:r>
            <a:r>
              <a:rPr lang="en-US" sz="1600" dirty="0"/>
              <a:t> para el ... (n.d.). Retrieved from https://</a:t>
            </a:r>
            <a:r>
              <a:rPr lang="en-US" sz="1600" dirty="0" err="1"/>
              <a:t>riunet.upv.es</a:t>
            </a:r>
            <a:r>
              <a:rPr lang="en-US" sz="1600" dirty="0"/>
              <a:t>/handle/10251/36506?show=full.</a:t>
            </a:r>
          </a:p>
          <a:p>
            <a:r>
              <a:rPr lang="en-US" sz="1600" dirty="0"/>
              <a:t>El Agua. (n.d.). Retrieved from https://</a:t>
            </a:r>
            <a:r>
              <a:rPr lang="en-US" sz="1600" dirty="0" err="1"/>
              <a:t>www.madrimasd.org</a:t>
            </a:r>
            <a:r>
              <a:rPr lang="en-US" sz="1600" dirty="0"/>
              <a:t>/blogs/</a:t>
            </a:r>
            <a:r>
              <a:rPr lang="en-US" sz="1600" dirty="0" err="1"/>
              <a:t>remtavares</a:t>
            </a:r>
            <a:r>
              <a:rPr lang="en-US" sz="1600" dirty="0"/>
              <a:t>/2006/12/01/53336.</a:t>
            </a:r>
          </a:p>
          <a:p>
            <a:r>
              <a:rPr lang="en-US" sz="1600" dirty="0" err="1"/>
              <a:t>Seguir</a:t>
            </a:r>
            <a:r>
              <a:rPr lang="en-US" sz="1600" dirty="0"/>
              <a:t>. (n.d.). </a:t>
            </a:r>
            <a:r>
              <a:rPr lang="en-US" sz="1600" dirty="0" err="1"/>
              <a:t>Lodos</a:t>
            </a:r>
            <a:r>
              <a:rPr lang="en-US" sz="1600" dirty="0"/>
              <a:t> </a:t>
            </a:r>
            <a:r>
              <a:rPr lang="en-US" sz="1600" dirty="0" err="1"/>
              <a:t>activados</a:t>
            </a:r>
            <a:r>
              <a:rPr lang="en-US" sz="1600" dirty="0"/>
              <a:t>. Retrieved from https://</a:t>
            </a:r>
            <a:r>
              <a:rPr lang="en-US" sz="1600" dirty="0" err="1"/>
              <a:t>es.slideshare.net</a:t>
            </a:r>
            <a:r>
              <a:rPr lang="en-US" sz="1600" dirty="0"/>
              <a:t>/</a:t>
            </a:r>
            <a:r>
              <a:rPr lang="en-US" sz="1600" dirty="0" err="1"/>
              <a:t>ilserocio</a:t>
            </a:r>
            <a:r>
              <a:rPr lang="en-US" sz="1600" dirty="0"/>
              <a:t>/</a:t>
            </a:r>
            <a:r>
              <a:rPr lang="en-US" sz="1600" dirty="0" err="1"/>
              <a:t>lodos-activados</a:t>
            </a:r>
            <a:r>
              <a:rPr lang="en-US" sz="1600" dirty="0"/>
              <a:t>.</a:t>
            </a:r>
          </a:p>
          <a:p>
            <a:r>
              <a:rPr lang="en-US" sz="1600" dirty="0"/>
              <a:t>UNIVERSIDAD NACIONAL DE INGENIERÍA. (n.d.). Retrieved from http://</a:t>
            </a:r>
            <a:r>
              <a:rPr lang="en-US" sz="1600" dirty="0" err="1"/>
              <a:t>docplayer.es</a:t>
            </a:r>
            <a:r>
              <a:rPr lang="en-US" sz="1600" dirty="0"/>
              <a:t>/98835717-Universidad-nacional-de-ingenieria.html</a:t>
            </a:r>
          </a:p>
        </p:txBody>
      </p:sp>
    </p:spTree>
    <p:extLst>
      <p:ext uri="{BB962C8B-B14F-4D97-AF65-F5344CB8AC3E}">
        <p14:creationId xmlns:p14="http://schemas.microsoft.com/office/powerpoint/2010/main" val="276598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0D78-E109-C047-B0D0-EE3AE858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 b="0" i="0" kern="1200" cap="none" spc="-15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EL RAFA</a:t>
            </a:r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F3172443-7DFE-164A-BBE9-263DF5C1C1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6176524"/>
              </p:ext>
            </p:extLst>
          </p:nvPr>
        </p:nvGraphicFramePr>
        <p:xfrm>
          <a:off x="7293817" y="2338388"/>
          <a:ext cx="4099607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5583227-D4BB-7D44-BD30-BA9648AC64D5}"/>
              </a:ext>
            </a:extLst>
          </p:cNvPr>
          <p:cNvSpPr/>
          <p:nvPr/>
        </p:nvSpPr>
        <p:spPr>
          <a:xfrm>
            <a:off x="1260475" y="2149777"/>
            <a:ext cx="1127125" cy="165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A4A806B-CED6-014C-9F9D-136CDF2EAEDE}"/>
              </a:ext>
            </a:extLst>
          </p:cNvPr>
          <p:cNvSpPr/>
          <p:nvPr/>
        </p:nvSpPr>
        <p:spPr>
          <a:xfrm>
            <a:off x="2033588" y="1431160"/>
            <a:ext cx="1127125" cy="819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7F26BC-52C7-654A-AC3E-08F9602C70DD}"/>
              </a:ext>
            </a:extLst>
          </p:cNvPr>
          <p:cNvSpPr/>
          <p:nvPr/>
        </p:nvSpPr>
        <p:spPr>
          <a:xfrm>
            <a:off x="4501289" y="3611882"/>
            <a:ext cx="1127125" cy="165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8CDBEDB-0155-2C4A-8CF3-7F63E5DF3388}"/>
              </a:ext>
            </a:extLst>
          </p:cNvPr>
          <p:cNvSpPr/>
          <p:nvPr/>
        </p:nvSpPr>
        <p:spPr>
          <a:xfrm>
            <a:off x="4908042" y="2847628"/>
            <a:ext cx="1127125" cy="165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DC82C57-C8F3-2143-A572-0ABC3847AA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87" r="12746"/>
          <a:stretch/>
        </p:blipFill>
        <p:spPr>
          <a:xfrm>
            <a:off x="916740" y="1178884"/>
            <a:ext cx="5781751" cy="45002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13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9EB3D8-960E-7C40-960F-70C63F4E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991" y="618517"/>
            <a:ext cx="1987999" cy="273264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F4644-5EAA-D349-89FF-B69920073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3" t="-52" b="50"/>
          <a:stretch/>
        </p:blipFill>
        <p:spPr>
          <a:xfrm rot="5400000">
            <a:off x="8468667" y="3770826"/>
            <a:ext cx="2732646" cy="222250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E79B5-E1FC-BC45-8BEC-2204D3A6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40831"/>
            <a:ext cx="6564205" cy="1573863"/>
          </a:xfrm>
        </p:spPr>
        <p:txBody>
          <a:bodyPr>
            <a:normAutofit/>
          </a:bodyPr>
          <a:lstStyle/>
          <a:p>
            <a:r>
              <a:rPr lang="es-ES_tradnl" dirty="0"/>
              <a:t>El Estudio piloto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92EF1B-29AC-435B-AADE-FF6FF8D97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715694"/>
              </p:ext>
            </p:extLst>
          </p:nvPr>
        </p:nvGraphicFramePr>
        <p:xfrm>
          <a:off x="913774" y="2367092"/>
          <a:ext cx="6564207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4942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2B64-0BFC-F943-8EA6-E8A14B90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87240"/>
            <a:ext cx="10364451" cy="1296035"/>
          </a:xfrm>
        </p:spPr>
        <p:txBody>
          <a:bodyPr>
            <a:normAutofit/>
          </a:bodyPr>
          <a:lstStyle/>
          <a:p>
            <a:r>
              <a:rPr lang="es-ES_tradnl" dirty="0"/>
              <a:t>ventajas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CCDCFC-2800-4CE0-B35F-915FFC06B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994516"/>
              </p:ext>
            </p:extLst>
          </p:nvPr>
        </p:nvGraphicFramePr>
        <p:xfrm>
          <a:off x="1286934" y="1286934"/>
          <a:ext cx="9618132" cy="3071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624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A08A-08BF-834B-8D47-9B90EC29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87240"/>
            <a:ext cx="10364451" cy="1296035"/>
          </a:xfrm>
        </p:spPr>
        <p:txBody>
          <a:bodyPr>
            <a:normAutofit/>
          </a:bodyPr>
          <a:lstStyle/>
          <a:p>
            <a:r>
              <a:rPr lang="es-ES_tradnl" dirty="0"/>
              <a:t>Responsabilidades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B905402-287F-42D8-9C50-21A1F0639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386849"/>
              </p:ext>
            </p:extLst>
          </p:nvPr>
        </p:nvGraphicFramePr>
        <p:xfrm>
          <a:off x="1286934" y="1286934"/>
          <a:ext cx="9618132" cy="3071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250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DF5CB5-6C91-B144-B278-3AC597FB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0" i="0" spc="-150"/>
              <a:t>Opciones Post-tratamiento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852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69C0E4-DC64-494B-9651-2F9C61C5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83" y="1588878"/>
            <a:ext cx="3904953" cy="3680244"/>
          </a:xfrm>
        </p:spPr>
        <p:txBody>
          <a:bodyPr>
            <a:normAutofit/>
          </a:bodyPr>
          <a:lstStyle/>
          <a:p>
            <a:pPr algn="l"/>
            <a:r>
              <a:rPr lang="es-ES_tradnl" sz="3700" spc="-150" dirty="0">
                <a:solidFill>
                  <a:srgbClr val="FFFFFF"/>
                </a:solidFill>
              </a:rPr>
              <a:t>Post-tratamiento</a:t>
            </a:r>
            <a:endParaRPr lang="es-ES_tradnl" sz="3700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F69F51-F730-9945-8185-4DE5435D9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/>
          </a:bodyPr>
          <a:lstStyle/>
          <a:p>
            <a:r>
              <a:rPr lang="es-ES_tradnl" dirty="0"/>
              <a:t>Importante mejorar la cualidad de efluente </a:t>
            </a:r>
          </a:p>
          <a:p>
            <a:r>
              <a:rPr lang="es-ES_tradnl" dirty="0"/>
              <a:t>Elimina mas materia orgánica, nutrientes, y patogénicos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FC5A4-8CE2-8F44-80B7-FB8BED8D8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74" y="355412"/>
            <a:ext cx="3298976" cy="1390649"/>
          </a:xfrm>
        </p:spPr>
        <p:txBody>
          <a:bodyPr/>
          <a:lstStyle/>
          <a:p>
            <a:r>
              <a:rPr lang="es-ES_tradnl" dirty="0"/>
              <a:t>Humedales construidos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B1D31-A7E2-084A-A915-2701C3C6B63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74" y="4243388"/>
            <a:ext cx="3298976" cy="216625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+ construcción y mantenimiento sencillos, buenos para las comunidades rurales</a:t>
            </a:r>
          </a:p>
          <a:p>
            <a:pPr algn="l"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- Requisito alto de tierra, eliminación limitada de nutrientes y patógenos </a:t>
            </a:r>
          </a:p>
          <a:p>
            <a:endParaRPr lang="es-ES_tradnl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9A998-0C36-8F4B-B5A2-221B65E4C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1348" y="355413"/>
            <a:ext cx="3291521" cy="1390648"/>
          </a:xfrm>
        </p:spPr>
        <p:txBody>
          <a:bodyPr/>
          <a:lstStyle/>
          <a:p>
            <a:r>
              <a:rPr lang="es-ES_tradnl" dirty="0"/>
              <a:t>Lodos activados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BE2B28-8C30-F547-97BE-209FCA5515C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41348" y="4243386"/>
            <a:ext cx="3303351" cy="216625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+ alta eficiencia: flexibilidad operativa, eliminación de DBO, nitrificación</a:t>
            </a:r>
          </a:p>
          <a:p>
            <a:pPr algn="l"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- Altos costos de construcción y operación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600130-874B-6344-90BD-B21C06332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7350" y="355413"/>
            <a:ext cx="3436824" cy="1390648"/>
          </a:xfrm>
        </p:spPr>
        <p:txBody>
          <a:bodyPr/>
          <a:lstStyle/>
          <a:p>
            <a:r>
              <a:rPr lang="es-ES_tradnl" dirty="0"/>
              <a:t>Reactores biológicos secuenciales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D548BA-DCEB-434D-B01B-5B6A0B42A05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73298" y="4243386"/>
            <a:ext cx="3304928" cy="216625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+ alta eficiencia y flexibilidad operativa, eliminación de los nutrientes</a:t>
            </a:r>
          </a:p>
          <a:p>
            <a:pPr algn="l">
              <a:spcAft>
                <a:spcPts val="600"/>
              </a:spcAft>
            </a:pPr>
            <a:r>
              <a:rPr lang="es-ES_tradnl" sz="1600" dirty="0">
                <a:solidFill>
                  <a:srgbClr val="000000"/>
                </a:solidFill>
              </a:rPr>
              <a:t>- Iniciación difícil, necesidad de tratamiento y eliminación de los lodos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EDAEDC-4F29-7C44-A15A-FC3EC11F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20" y="1911597"/>
            <a:ext cx="3746069" cy="21662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0F0500-7FB1-BC4B-B096-90B2F8592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34" t="23513" r="4706" b="14007"/>
          <a:stretch/>
        </p:blipFill>
        <p:spPr>
          <a:xfrm>
            <a:off x="4170556" y="1911596"/>
            <a:ext cx="3862795" cy="21662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05125A-464E-7D47-A57C-B6F20D479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49"/>
          <a:stretch/>
        </p:blipFill>
        <p:spPr>
          <a:xfrm>
            <a:off x="8033351" y="1911595"/>
            <a:ext cx="3862795" cy="21662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898895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1313</Words>
  <Application>Microsoft Macintosh PowerPoint</Application>
  <PresentationFormat>Widescreen</PresentationFormat>
  <Paragraphs>195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Droplet</vt:lpstr>
      <vt:lpstr>Reactor Anaerobio de Flujo Ascendente  (RAFA / uasb)</vt:lpstr>
      <vt:lpstr>AguaClara Cornell</vt:lpstr>
      <vt:lpstr>EL RAFA</vt:lpstr>
      <vt:lpstr>El Estudio piloto</vt:lpstr>
      <vt:lpstr>ventajas</vt:lpstr>
      <vt:lpstr>Responsabilidades</vt:lpstr>
      <vt:lpstr>Opciones Post-tratamiento</vt:lpstr>
      <vt:lpstr>Post-tratamiento</vt:lpstr>
      <vt:lpstr>PowerPoint Presentation</vt:lpstr>
      <vt:lpstr>PowerPoint Presentation</vt:lpstr>
      <vt:lpstr>Opción: Filtro percolador</vt:lpstr>
      <vt:lpstr>Opción: estanque</vt:lpstr>
      <vt:lpstr>Biogás</vt:lpstr>
      <vt:lpstr>biogás</vt:lpstr>
      <vt:lpstr>ventajas</vt:lpstr>
      <vt:lpstr>Adaptaciones</vt:lpstr>
      <vt:lpstr>Use</vt:lpstr>
      <vt:lpstr>Dispositivos Compatibles con biogás cocción</vt:lpstr>
      <vt:lpstr>Quemador comercial modificado</vt:lpstr>
      <vt:lpstr>Otras</vt:lpstr>
      <vt:lpstr>La sistema colectiva</vt:lpstr>
      <vt:lpstr>Los ahorros propano –&gt; Biogás</vt:lpstr>
      <vt:lpstr>Resultados de biogás</vt:lpstr>
      <vt:lpstr>PREGUNTAS</vt:lpstr>
      <vt:lpstr>Referencias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Reactor Anaerobio de Flujo Ascendente  (RAFA / uasb)</dc:title>
  <dc:creator>MAMC2753</dc:creator>
  <cp:lastModifiedBy>MAMC2753</cp:lastModifiedBy>
  <cp:revision>7</cp:revision>
  <dcterms:created xsi:type="dcterms:W3CDTF">2019-12-13T17:04:10Z</dcterms:created>
  <dcterms:modified xsi:type="dcterms:W3CDTF">2019-12-14T02:43:49Z</dcterms:modified>
</cp:coreProperties>
</file>